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43" r:id="rId2"/>
    <p:sldId id="537" r:id="rId3"/>
    <p:sldId id="539" r:id="rId4"/>
    <p:sldId id="541" r:id="rId5"/>
    <p:sldId id="542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9" autoAdjust="0"/>
  </p:normalViewPr>
  <p:slideViewPr>
    <p:cSldViewPr snapToGrid="0">
      <p:cViewPr varScale="1">
        <p:scale>
          <a:sx n="64" d="100"/>
          <a:sy n="64" d="100"/>
        </p:scale>
        <p:origin x="7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68A124-DFE0-485B-A7F5-1A4752FF6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0900880-46C7-4049-819C-E1C43E2E2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5BE6864-4FC4-471E-940E-EB280623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9D5DC9-0218-45ED-A5E8-8E5FA0C5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348129-09F8-4748-9339-981EF41F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670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DED531-AF37-48BA-BE23-8418C93C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FF36318-703D-4841-B886-BFA60F2F5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50DC0E-D5D4-4BAC-86BC-73E08AB0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1F8ED6-D546-4842-A3B6-09DE92FA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256F3C-3616-487B-AF6E-23E33B5D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583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79D8019-D57F-459B-BC0F-BB52E0D39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2F1EAD0-4A30-43C2-B414-EAAF745D7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7FDF4C-DDCC-43C0-9747-080777B8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E94E7E4-889C-4AD8-B392-42CFDAC1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6D1603C-2DCF-4FB9-8A17-789DBC67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690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37171" y="342900"/>
            <a:ext cx="9211733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1490134" y="1981200"/>
            <a:ext cx="4515556" cy="4114800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186311" y="1981200"/>
            <a:ext cx="4515556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1119754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205422-4D7A-4D1E-AFBD-CB4338DF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1E67CA-0921-4E6B-B7BA-F45CD960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634D77-A5C8-43C2-80EA-1EE18109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59E27B-6F17-4BE5-A11F-F862FA4B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32DE7A-B3CD-4813-82E4-A9E1E2AC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42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299120-ADC0-46D7-8F29-D586FE7E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64E7848-B541-430A-ADD6-C1B99912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E779CA-68AF-49CE-98E3-A5BA9D38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16EC178-EB7F-4E36-9D12-4537B976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03672D-9C92-4F61-931F-A33BD14E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707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33AA33-5C3A-4465-ABE9-621B6BAF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86B90A-8E3C-4037-A0E9-B5991D7FF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F3CAAFD-833A-4A0D-B5C3-17FAA07F2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0628459-F211-4438-8977-F8963314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62AF7C-41CB-432E-92D5-80E26DA5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4F12F5-B371-473E-986D-C6FA551F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94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91E5E9-C726-48E2-AC23-645D9114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C8EC3E-23A9-4555-B573-A4A50052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B0114B0-414A-434E-B53F-940851CAA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91857A4-5CD2-4DBD-8180-28B0C5DE2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DDD1272-046E-49CE-BD95-18DE6EC34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C7C1B6E-9B73-4DAB-8E7E-0A099197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3568694-F788-4091-9869-8D0CFD1A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986A903-BC53-4440-805D-7C188D5A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196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03CFE7-8D83-4DB7-AD49-3255C9BC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794A24B-A445-42B9-8663-365A7160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8C11022-77EF-43A7-A45E-CB7A1A53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6931B67-6B05-43B6-8F05-11553875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9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B387752-1772-410D-B844-4894BF65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272289C-4A72-4253-BDA4-8FDC2EA6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DA3B423-BAC3-4244-82D6-50DFE2F9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9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312794-5C3A-478E-B2AE-CE2D65A4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F70514-6AAD-4816-BE65-61DFC125F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0B6BACF-80E6-497D-99DB-489873C92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7C1ECD7-9B11-4C47-B105-991F751A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3EBF61E-AAAB-403B-9FD4-DC1D787C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2B19557-7EE1-4BFC-B5E5-928ADB57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434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39BBD7-7B6F-42BB-8EF7-4CAEFAFB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DD2D924-6D80-466D-A6EC-04C64FA81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DB2EED-25B8-43C7-B40D-BFF19B35D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EF321B4-BA43-4537-9037-ECAA0D19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439627-2C80-4105-9EDA-CEB158D6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D8DFC52-749A-4A99-B4FC-59597D99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69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7F22618-2570-458D-8960-C477E5B3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23A154E-C6EF-4EE7-8674-C439083FF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866914-B840-4A9A-B302-2B2B4B435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6B592-B38D-4EA6-A172-449E0120C4BA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EBE77A-CF2B-4137-BBEB-C3B001ADC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62757D-4A34-4EDB-8E40-60597F9B5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4D125-DA81-450B-BF85-F7C963AC97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5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 descr="kırmızı, yiyecek, oturma, tablo içeren bir resim&#10;&#10;Açıklama otomatik olarak oluşturuldu">
            <a:extLst>
              <a:ext uri="{FF2B5EF4-FFF2-40B4-BE49-F238E27FC236}">
                <a16:creationId xmlns:a16="http://schemas.microsoft.com/office/drawing/2014/main" id="{C8A7947C-9ECC-4481-A30B-FE8D3182C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3" y="1374204"/>
            <a:ext cx="4090644" cy="3461315"/>
          </a:xfrm>
        </p:spPr>
      </p:pic>
      <p:pic>
        <p:nvPicPr>
          <p:cNvPr id="10" name="Resim 9" descr="kişi, iç mekan, adam, oturma içeren bir resim&#10;&#10;Açıklama otomatik olarak oluşturuldu">
            <a:extLst>
              <a:ext uri="{FF2B5EF4-FFF2-40B4-BE49-F238E27FC236}">
                <a16:creationId xmlns:a16="http://schemas.microsoft.com/office/drawing/2014/main" id="{7C4A0C8A-F960-476A-8512-F1C787E2D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1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01" y="1374205"/>
            <a:ext cx="2938731" cy="4393549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8D8C725-0940-4A47-B0A7-D618ACDFE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906" y="713053"/>
            <a:ext cx="2005293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tr-TR" dirty="0"/>
              <a:t>18 y, </a:t>
            </a:r>
            <a:r>
              <a:rPr lang="tr-TR" dirty="0" err="1"/>
              <a:t>K.,Trafik</a:t>
            </a:r>
            <a:r>
              <a:rPr lang="tr-TR" dirty="0"/>
              <a:t> kazası</a:t>
            </a:r>
            <a:endParaRPr lang="en-US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3C2B338-FF39-483E-AC96-3CF53EBD4C83}"/>
              </a:ext>
            </a:extLst>
          </p:cNvPr>
          <p:cNvSpPr txBox="1"/>
          <p:nvPr/>
        </p:nvSpPr>
        <p:spPr>
          <a:xfrm>
            <a:off x="5215552" y="5299130"/>
            <a:ext cx="41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Resim netliği tarafımdan değiştirilmiştir. </a:t>
            </a:r>
          </a:p>
        </p:txBody>
      </p:sp>
    </p:spTree>
    <p:extLst>
      <p:ext uri="{BB962C8B-B14F-4D97-AF65-F5344CB8AC3E}">
        <p14:creationId xmlns:p14="http://schemas.microsoft.com/office/powerpoint/2010/main" val="252654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554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2305756" y="2971800"/>
          <a:ext cx="2438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3" imgW="7314286" imgH="9752381" progId="MSPhotoEd.3">
                  <p:embed/>
                </p:oleObj>
              </mc:Choice>
              <mc:Fallback>
                <p:oleObj name="Photo Editor Photo" r:id="rId3" imgW="7314286" imgH="9752381" progId="MSPhotoEd.3">
                  <p:embed/>
                  <p:pic>
                    <p:nvPicPr>
                      <p:cNvPr id="279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756" y="2971800"/>
                        <a:ext cx="2438400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C344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555" name="Object 3"/>
          <p:cNvGraphicFramePr>
            <a:graphicFrameLocks noGrp="1" noChangeAspect="1"/>
          </p:cNvGraphicFramePr>
          <p:nvPr>
            <p:ph type="body" sz="half" idx="2"/>
          </p:nvPr>
        </p:nvGraphicFramePr>
        <p:xfrm>
          <a:off x="7487356" y="2895600"/>
          <a:ext cx="2438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5" imgW="7314286" imgH="9752381" progId="MSPhotoEd.3">
                  <p:embed/>
                </p:oleObj>
              </mc:Choice>
              <mc:Fallback>
                <p:oleObj name="Photo Editor Photo" r:id="rId5" imgW="7314286" imgH="9752381" progId="MSPhotoEd.3">
                  <p:embed/>
                  <p:pic>
                    <p:nvPicPr>
                      <p:cNvPr id="27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7356" y="2895600"/>
                        <a:ext cx="2438400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C344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sim 2" descr="kişi, hayvan, iç mekan, oturma içeren bir resim&#10;&#10;Açıklama otomatik olarak oluşturuldu">
            <a:extLst>
              <a:ext uri="{FF2B5EF4-FFF2-40B4-BE49-F238E27FC236}">
                <a16:creationId xmlns:a16="http://schemas.microsoft.com/office/drawing/2014/main" id="{E798FC8C-180C-43CB-AF72-FAAF17A5E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45" y="304800"/>
            <a:ext cx="3448623" cy="291291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20F6A65-D122-4922-ACDB-67B5C0DB2E19}"/>
              </a:ext>
            </a:extLst>
          </p:cNvPr>
          <p:cNvSpPr txBox="1"/>
          <p:nvPr/>
        </p:nvSpPr>
        <p:spPr>
          <a:xfrm>
            <a:off x="418700" y="1268968"/>
            <a:ext cx="41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Resim netliği tarafımdan değiştirilmiştir. </a:t>
            </a:r>
          </a:p>
        </p:txBody>
      </p:sp>
    </p:spTree>
    <p:extLst>
      <p:ext uri="{BB962C8B-B14F-4D97-AF65-F5344CB8AC3E}">
        <p14:creationId xmlns:p14="http://schemas.microsoft.com/office/powerpoint/2010/main" val="2843175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60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2070101" y="2890840"/>
          <a:ext cx="2393244" cy="358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Photo Editor Photo" r:id="rId3" imgW="7314286" imgH="9752381" progId="MSPhotoEd.3">
                  <p:embed/>
                </p:oleObj>
              </mc:Choice>
              <mc:Fallback>
                <p:oleObj name="Photo Editor Photo" r:id="rId3" imgW="7314286" imgH="9752381" progId="MSPhotoEd.3">
                  <p:embed/>
                  <p:pic>
                    <p:nvPicPr>
                      <p:cNvPr id="281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1" y="2890840"/>
                        <a:ext cx="2393244" cy="3589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C344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1604" name="Object 4"/>
          <p:cNvGraphicFramePr>
            <a:graphicFrameLocks noGrp="1" noChangeAspect="1"/>
          </p:cNvGraphicFramePr>
          <p:nvPr>
            <p:ph type="body" sz="half" idx="2"/>
          </p:nvPr>
        </p:nvGraphicFramePr>
        <p:xfrm>
          <a:off x="7690556" y="2890840"/>
          <a:ext cx="2393244" cy="358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 Editor Photo" r:id="rId5" imgW="7314286" imgH="9752381" progId="MSPhotoEd.3">
                  <p:embed/>
                </p:oleObj>
              </mc:Choice>
              <mc:Fallback>
                <p:oleObj name="Photo Editor Photo" r:id="rId5" imgW="7314286" imgH="9752381" progId="MSPhotoEd.3">
                  <p:embed/>
                  <p:pic>
                    <p:nvPicPr>
                      <p:cNvPr id="281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0556" y="2890840"/>
                        <a:ext cx="2393244" cy="3589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C344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kişi, küçük, tutma, adam içeren bir resim&#10;&#10;Açıklama otomatik olarak oluşturuldu">
            <a:extLst>
              <a:ext uri="{FF2B5EF4-FFF2-40B4-BE49-F238E27FC236}">
                <a16:creationId xmlns:a16="http://schemas.microsoft.com/office/drawing/2014/main" id="{D53A8711-4EBC-44C3-93C7-70947CE5F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12" y="479126"/>
            <a:ext cx="2676376" cy="2261812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07921B8-83F0-4304-BF37-A08470083AAA}"/>
              </a:ext>
            </a:extLst>
          </p:cNvPr>
          <p:cNvSpPr txBox="1"/>
          <p:nvPr/>
        </p:nvSpPr>
        <p:spPr>
          <a:xfrm>
            <a:off x="560566" y="1240700"/>
            <a:ext cx="41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Resim netliği tarafımdan değiştirilmiştir. </a:t>
            </a:r>
          </a:p>
        </p:txBody>
      </p:sp>
    </p:spTree>
    <p:extLst>
      <p:ext uri="{BB962C8B-B14F-4D97-AF65-F5344CB8AC3E}">
        <p14:creationId xmlns:p14="http://schemas.microsoft.com/office/powerpoint/2010/main" val="333689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CIMG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056" y="909638"/>
            <a:ext cx="2278944" cy="4032250"/>
          </a:xfrm>
          <a:prstGeom prst="rect">
            <a:avLst/>
          </a:prstGeom>
          <a:noFill/>
          <a:ln w="9525">
            <a:solidFill>
              <a:srgbClr val="FC3445"/>
            </a:solidFill>
            <a:miter lim="800000"/>
            <a:headEnd/>
            <a:tailEnd/>
          </a:ln>
        </p:spPr>
      </p:pic>
      <p:pic>
        <p:nvPicPr>
          <p:cNvPr id="269317" name="Picture 5" descr="CIMG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034" y="1700214"/>
            <a:ext cx="2225322" cy="4351337"/>
          </a:xfrm>
          <a:prstGeom prst="rect">
            <a:avLst/>
          </a:prstGeom>
          <a:noFill/>
          <a:ln w="9525">
            <a:solidFill>
              <a:srgbClr val="FC3445"/>
            </a:solidFill>
            <a:miter lim="800000"/>
            <a:headEnd/>
            <a:tailEnd/>
          </a:ln>
        </p:spPr>
      </p:pic>
      <p:pic>
        <p:nvPicPr>
          <p:cNvPr id="269318" name="Picture 6" descr="CIMG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9702" y="692150"/>
            <a:ext cx="2531533" cy="4629150"/>
          </a:xfrm>
          <a:prstGeom prst="rect">
            <a:avLst/>
          </a:prstGeom>
          <a:noFill/>
          <a:ln w="9525">
            <a:solidFill>
              <a:srgbClr val="FC3445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2471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0" name="Picture 4" descr="DSC0226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77190" y="1546225"/>
            <a:ext cx="2015067" cy="4114800"/>
          </a:xfrm>
          <a:noFill/>
          <a:ln w="9525">
            <a:solidFill>
              <a:srgbClr val="FC3445"/>
            </a:solidFill>
          </a:ln>
        </p:spPr>
      </p:pic>
      <p:pic>
        <p:nvPicPr>
          <p:cNvPr id="270347" name="Picture 11" descr="DSC0226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1978" y="1557338"/>
            <a:ext cx="1549400" cy="4114800"/>
          </a:xfrm>
          <a:noFill/>
          <a:ln w="9525">
            <a:solidFill>
              <a:srgbClr val="FC3445"/>
            </a:solidFill>
          </a:ln>
        </p:spPr>
      </p:pic>
    </p:spTree>
    <p:extLst>
      <p:ext uri="{BB962C8B-B14F-4D97-AF65-F5344CB8AC3E}">
        <p14:creationId xmlns:p14="http://schemas.microsoft.com/office/powerpoint/2010/main" val="26857325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</Words>
  <Application>Microsoft Office PowerPoint</Application>
  <PresentationFormat>Geniş ekran</PresentationFormat>
  <Paragraphs>4</Paragraphs>
  <Slides>5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Teması</vt:lpstr>
      <vt:lpstr>Photo Editor Photo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bahtiyar demiralp</dc:creator>
  <cp:lastModifiedBy>bahtiyar demiralp</cp:lastModifiedBy>
  <cp:revision>4</cp:revision>
  <dcterms:created xsi:type="dcterms:W3CDTF">2020-03-06T08:21:37Z</dcterms:created>
  <dcterms:modified xsi:type="dcterms:W3CDTF">2020-03-06T09:09:03Z</dcterms:modified>
</cp:coreProperties>
</file>