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06.09.2011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06.09.2011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06.09.2011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06.09.2011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06.09.2011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06.09.2011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06.09.2011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06.09.2011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06.09.2011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06.09.2011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06.09.2011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06.09.2011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Spor Travmasına Bağlı </a:t>
            </a:r>
            <a:r>
              <a:rPr lang="tr-TR" dirty="0" err="1" smtClean="0"/>
              <a:t>Tibia</a:t>
            </a:r>
            <a:r>
              <a:rPr lang="tr-TR" dirty="0" smtClean="0"/>
              <a:t> 1/3 </a:t>
            </a:r>
            <a:r>
              <a:rPr lang="tr-TR" dirty="0" err="1" smtClean="0"/>
              <a:t>Distal</a:t>
            </a:r>
            <a:r>
              <a:rPr lang="tr-TR" dirty="0" smtClean="0"/>
              <a:t> Kırığı </a:t>
            </a:r>
            <a:endParaRPr lang="tr-TR" dirty="0"/>
          </a:p>
        </p:txBody>
      </p:sp>
      <p:pic>
        <p:nvPicPr>
          <p:cNvPr id="1026" name="Picture 2" descr="C:\Users\Bahtiyar Demiralp\Desktop\web\alı osman cakır\IMG_612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lum bright="-20000" contrast="20000"/>
          </a:blip>
          <a:srcRect l="4204"/>
          <a:stretch>
            <a:fillRect/>
          </a:stretch>
        </p:blipFill>
        <p:spPr bwMode="auto">
          <a:xfrm rot="16200000">
            <a:off x="2800457" y="2628775"/>
            <a:ext cx="4114590" cy="285752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1143000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İlizarov</a:t>
            </a:r>
            <a:r>
              <a:rPr lang="tr-TR" dirty="0" smtClean="0"/>
              <a:t> sistemi ile Kapalı Olarak Kırığın Tespiti </a:t>
            </a:r>
            <a:endParaRPr lang="tr-TR" dirty="0"/>
          </a:p>
        </p:txBody>
      </p:sp>
      <p:pic>
        <p:nvPicPr>
          <p:cNvPr id="1027" name="Picture 3" descr="C:\Users\Bahtiyar Demiralp\Desktop\web\alı osman cakır\IMG_6131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 l="6323"/>
          <a:stretch>
            <a:fillRect/>
          </a:stretch>
        </p:blipFill>
        <p:spPr bwMode="auto">
          <a:xfrm rot="16200000">
            <a:off x="2617076" y="2526404"/>
            <a:ext cx="4124161" cy="292895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 Sonu </a:t>
            </a:r>
            <a:r>
              <a:rPr lang="tr-TR" dirty="0" err="1" smtClean="0"/>
              <a:t>Grafiler</a:t>
            </a:r>
            <a:endParaRPr lang="tr-TR" dirty="0"/>
          </a:p>
        </p:txBody>
      </p:sp>
      <p:pic>
        <p:nvPicPr>
          <p:cNvPr id="3074" name="Picture 2" descr="C:\Users\Bahtiyar Demiralp\Desktop\web\alı osman cakır\IMG_612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-3180000">
            <a:off x="457200" y="2519763"/>
            <a:ext cx="4038600" cy="268683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pic>
        <p:nvPicPr>
          <p:cNvPr id="3075" name="Picture 3" descr="C:\Users\Bahtiyar Demiralp\Desktop\web\alı osman cakır\IMG_612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-7260000">
            <a:off x="4101309" y="2436670"/>
            <a:ext cx="4038600" cy="268683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</Words>
  <PresentationFormat>Ekran Gösterisi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Spor Travmasına Bağlı Tibia 1/3 Distal Kırığı </vt:lpstr>
      <vt:lpstr>İlizarov sistemi ile Kapalı Olarak Kırığın Tespiti </vt:lpstr>
      <vt:lpstr>Tedavi Sonu Grafiler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 Travmasına Bağlı Tibia 1/3 Distal Kırığı </dc:title>
  <dc:creator>Bahtiyar Demiralp</dc:creator>
  <cp:lastModifiedBy>Bahtiyar Demiralp</cp:lastModifiedBy>
  <cp:revision>2</cp:revision>
  <dcterms:created xsi:type="dcterms:W3CDTF">2011-09-06T20:21:37Z</dcterms:created>
  <dcterms:modified xsi:type="dcterms:W3CDTF">2011-09-06T20:32:44Z</dcterms:modified>
</cp:coreProperties>
</file>