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0" r:id="rId2"/>
    <p:sldId id="461" r:id="rId3"/>
    <p:sldId id="462" r:id="rId4"/>
    <p:sldId id="463" r:id="rId5"/>
    <p:sldId id="464" r:id="rId6"/>
    <p:sldId id="465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CE2808-D6D7-4D71-843F-557C1381F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ADCDBEF-8ABE-4ED1-B078-13E28215F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E23C85-6CA7-4BF5-9F0F-AC984617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44A09E-6FB0-431F-B210-B97D1CEC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D6D111-5203-478B-8B7C-791026BA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53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CBA4E0-9C21-4D72-9E75-502A4E03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24CF12-8A56-4D5A-B648-1068B7B9D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82AC24-604A-48C4-8B83-4BE09D7F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ECB4DEE-471B-47EA-9A39-8B369774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BF6A8C-579F-47B2-BADC-AC27684C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0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618269B-06BF-4167-B5EC-D81E216B3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98E64A3-0E0A-48B8-B5D0-ED81D46D8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714A2A-B4BD-436B-BA9A-B8085F3A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D44720-BCD1-4D81-8723-18E8A6DE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7CBE47-628C-4734-8862-A626F5A8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5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4F6705-FF86-4272-8287-48ADBD25C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10DAA6-4FBC-469B-858E-A0F147D57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9B5456-51F8-4574-86E5-9FE9D88F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40AD7E-9BAE-4281-A219-4DC5D959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8BA535-C171-4C47-BEA7-611CF48B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36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17E54F-4D33-4EA9-8DDC-793E174D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689A72-F60D-4BCA-B6A6-4E0D128C0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283328-D8F5-42A1-9E6A-FFD92E9E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FCB848-6AFF-46D1-911F-473954AA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2E4506-728A-4C7F-932A-C183A9A5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46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1E6DCA-3A9D-4434-B868-929B92D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0953D0-9AE8-4E07-9B29-4AB66636D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4C4A673-43B7-4E91-8356-7EE81A22A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0FBE3F-BCFD-435A-91AB-654862A0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CB00E03-B85D-47AF-816B-C17AA335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B9553B6-9BC6-4369-93CD-D0AA5551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3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193950-84C0-4EDA-A458-A59B08E1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DB2CFE-1814-4333-BA1F-40348DA9F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0826F6E-2F28-45B0-B8A5-179E1CFE6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40D54D9-D938-4BB8-B11C-FAEC4EC2D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05FEFC9-6B02-4D50-AA1E-D481C3A2F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9E11D61-DC75-4A10-9320-52CDD690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0371E2D-1C4F-4C13-90E6-F379539C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DD6CBE1-C1E8-4FBD-988F-41DD7ABB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3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57B3D7-7CFF-45F5-A5FC-BA332C37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0294588-2D00-4C04-B0D4-BB3582C1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8A2F3B-800B-4ECD-A18C-54B4D851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C4661CC-AE7D-4AC8-A5AC-30FC49B1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58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0FC3FB7-AEDF-4C55-AA83-DC691328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8493BFA-DCA9-4041-9DB7-97040AEC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7F944C-49F6-46C3-8C48-AAD1C56D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2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D2820-4F86-468C-B2FC-7558A7FF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86F5DC-9E55-4FE0-B760-ACD4752EB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D693BB4-7120-4C18-A865-49C7416BA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17650E0-313D-48DB-89E3-CC77847F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666240-2F8B-4283-843A-30D4A5AE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EB8D79-CDC5-4D0E-BA3A-0FF8B818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D81682-0DBC-499F-B531-80ABEDB6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C536877-5DFF-423E-A622-575803CEA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99F9DB1-6788-4877-9BC0-EABAA44B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D605E4-D113-43AF-8B10-48990A89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2AA16A-4BC7-4790-B7BB-487C2BF8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6EE687-18F1-4AAE-92E0-E92833A3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08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A250861-3A7D-4FF9-B01B-6444A06E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B2E73D-92D8-413D-BC43-AD753077F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FE4969-93F5-4912-B090-5E1295A48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524A-221B-46DA-B3B4-BC90A67F626A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E662BE-4CD3-4FF9-B631-7F582858C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3C3B06-A883-4CA2-AE9A-119C49672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9674B-236B-470F-8C47-138517937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2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Başlık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FE 20  E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err="1">
                <a:solidFill>
                  <a:srgbClr val="FF0000"/>
                </a:solidFill>
              </a:rPr>
              <a:t>Valgus</a:t>
            </a:r>
            <a:r>
              <a:rPr lang="tr-TR" dirty="0">
                <a:solidFill>
                  <a:srgbClr val="FF0000"/>
                </a:solidFill>
              </a:rPr>
              <a:t> +</a:t>
            </a:r>
            <a:r>
              <a:rPr lang="tr-TR" dirty="0" err="1">
                <a:solidFill>
                  <a:srgbClr val="FF0000"/>
                </a:solidFill>
              </a:rPr>
              <a:t>rekurvatum</a:t>
            </a:r>
            <a:r>
              <a:rPr lang="tr-TR" dirty="0">
                <a:solidFill>
                  <a:srgbClr val="FF0000"/>
                </a:solidFill>
              </a:rPr>
              <a:t> + </a:t>
            </a:r>
            <a:r>
              <a:rPr lang="tr-TR" dirty="0" err="1">
                <a:solidFill>
                  <a:srgbClr val="FF0000"/>
                </a:solidFill>
              </a:rPr>
              <a:t>atrofik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psödoartroz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9635" name="4 İçerik Yer Tutucusu" descr="DSC02266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09813" y="2214563"/>
            <a:ext cx="3028950" cy="4038600"/>
          </a:xfrm>
        </p:spPr>
      </p:pic>
      <p:pic>
        <p:nvPicPr>
          <p:cNvPr id="69636" name="7 İçerik Yer Tutucusu" descr="DSC02265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524625" y="2214563"/>
            <a:ext cx="3028950" cy="4038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Başlık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905000"/>
          </a:xfrm>
        </p:spPr>
        <p:txBody>
          <a:bodyPr/>
          <a:lstStyle/>
          <a:p>
            <a:pPr eaLnBrk="1" hangingPunct="1"/>
            <a:r>
              <a:rPr lang="tr-TR" dirty="0" err="1">
                <a:solidFill>
                  <a:srgbClr val="FF0000"/>
                </a:solidFill>
              </a:rPr>
              <a:t>Valgus</a:t>
            </a:r>
            <a:r>
              <a:rPr lang="tr-TR" dirty="0">
                <a:solidFill>
                  <a:srgbClr val="FF0000"/>
                </a:solidFill>
              </a:rPr>
              <a:t> +</a:t>
            </a:r>
            <a:r>
              <a:rPr lang="tr-TR" dirty="0" err="1">
                <a:solidFill>
                  <a:srgbClr val="FF0000"/>
                </a:solidFill>
              </a:rPr>
              <a:t>rekurvatum</a:t>
            </a:r>
            <a:r>
              <a:rPr lang="tr-TR" dirty="0">
                <a:solidFill>
                  <a:srgbClr val="FF0000"/>
                </a:solidFill>
              </a:rPr>
              <a:t> +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atrofik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psödoartroz</a:t>
            </a:r>
            <a:r>
              <a:rPr lang="tr-TR" dirty="0">
                <a:solidFill>
                  <a:srgbClr val="FF0000"/>
                </a:solidFill>
              </a:rPr>
              <a:t> </a:t>
            </a:r>
            <a:endParaRPr lang="tr-TR" dirty="0"/>
          </a:p>
        </p:txBody>
      </p:sp>
      <p:pic>
        <p:nvPicPr>
          <p:cNvPr id="70659" name="4 İçerik Yer Tutucusu" descr="DSC0235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553200" y="2133600"/>
            <a:ext cx="3028950" cy="4038600"/>
          </a:xfrm>
        </p:spPr>
      </p:pic>
      <p:pic>
        <p:nvPicPr>
          <p:cNvPr id="70660" name="5 İçerik Yer Tutucusu" descr="DSC0235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2514600" y="2133600"/>
            <a:ext cx="3028950" cy="4038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pic>
        <p:nvPicPr>
          <p:cNvPr id="71683" name="4 İçerik Yer Tutucusu" descr="DSC02356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6354" t="5694" r="4356" b="11550"/>
          <a:stretch/>
        </p:blipFill>
        <p:spPr>
          <a:xfrm>
            <a:off x="5849449" y="1308294"/>
            <a:ext cx="4096410" cy="5062231"/>
          </a:xfrm>
        </p:spPr>
      </p:pic>
      <p:pic>
        <p:nvPicPr>
          <p:cNvPr id="71684" name="5 İçerik Yer Tutucusu" descr="DSC02357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11623" t="8962" r="7372" b="8282"/>
          <a:stretch/>
        </p:blipFill>
        <p:spPr>
          <a:xfrm>
            <a:off x="2236763" y="1308294"/>
            <a:ext cx="3716363" cy="50622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4 İçerik Yer Tutucusu" descr="DSC02535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85071" y="1318041"/>
            <a:ext cx="3629904" cy="4839872"/>
          </a:xfrm>
        </p:spPr>
      </p:pic>
      <p:pic>
        <p:nvPicPr>
          <p:cNvPr id="72708" name="5 İçerik Yer Tutucusu" descr="DSC02538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76071" y="1318041"/>
            <a:ext cx="3629904" cy="4839872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2150B2C-B10A-47CD-88A7-CE12D1335385}"/>
              </a:ext>
            </a:extLst>
          </p:cNvPr>
          <p:cNvSpPr/>
          <p:nvPr/>
        </p:nvSpPr>
        <p:spPr>
          <a:xfrm>
            <a:off x="3516922" y="1519310"/>
            <a:ext cx="492369" cy="590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280C6F-4F33-4F49-AF13-504ADE18584E}"/>
              </a:ext>
            </a:extLst>
          </p:cNvPr>
          <p:cNvSpPr/>
          <p:nvPr/>
        </p:nvSpPr>
        <p:spPr>
          <a:xfrm>
            <a:off x="7658906" y="1758459"/>
            <a:ext cx="492369" cy="590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pic>
        <p:nvPicPr>
          <p:cNvPr id="73731" name="4 İçerik Yer Tutucusu" descr="21052009(001)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15919" t="2357" r="13326"/>
          <a:stretch>
            <a:fillRect/>
          </a:stretch>
        </p:blipFill>
        <p:spPr>
          <a:xfrm>
            <a:off x="5701522" y="1786276"/>
            <a:ext cx="3823478" cy="3957299"/>
          </a:xfrm>
        </p:spPr>
      </p:pic>
      <p:pic>
        <p:nvPicPr>
          <p:cNvPr id="73732" name="5 İçerik Yer Tutucusu" descr="21052009(002)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21227" r="8018"/>
          <a:stretch>
            <a:fillRect/>
          </a:stretch>
        </p:blipFill>
        <p:spPr>
          <a:xfrm>
            <a:off x="1629585" y="1690688"/>
            <a:ext cx="3823478" cy="40528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pic>
        <p:nvPicPr>
          <p:cNvPr id="74755" name="4 İçerik Yer Tutucusu" descr="21052009(003)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71003" y="1299284"/>
            <a:ext cx="3643972" cy="4858629"/>
          </a:xfrm>
        </p:spPr>
      </p:pic>
      <p:pic>
        <p:nvPicPr>
          <p:cNvPr id="74756" name="5 İçerik Yer Tutucusu" descr="21052009(004)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62003" y="1299284"/>
            <a:ext cx="3643972" cy="4858629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78850EB-57A3-4CD9-B090-7890F7DBD9C7}"/>
              </a:ext>
            </a:extLst>
          </p:cNvPr>
          <p:cNvSpPr/>
          <p:nvPr/>
        </p:nvSpPr>
        <p:spPr>
          <a:xfrm>
            <a:off x="3305907" y="2098531"/>
            <a:ext cx="492370" cy="618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AFC2DF-82C9-4DA2-A9BD-29120750DAD0}"/>
              </a:ext>
            </a:extLst>
          </p:cNvPr>
          <p:cNvSpPr/>
          <p:nvPr/>
        </p:nvSpPr>
        <p:spPr>
          <a:xfrm>
            <a:off x="7665940" y="2486615"/>
            <a:ext cx="492370" cy="618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Geniş ekran</PresentationFormat>
  <Paragraphs>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FE 20  E  Valgus +rekurvatum + atrofik psödoartroz </vt:lpstr>
      <vt:lpstr>Valgus +rekurvatum +  atrofik psödoartroz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 20  E  Valgus +rekurvatum + atrofik psödoartroz </dc:title>
  <dc:creator>bahtiyar demiralp</dc:creator>
  <cp:lastModifiedBy>bahtiyar demiralp</cp:lastModifiedBy>
  <cp:revision>1</cp:revision>
  <dcterms:created xsi:type="dcterms:W3CDTF">2020-03-04T14:09:13Z</dcterms:created>
  <dcterms:modified xsi:type="dcterms:W3CDTF">2020-03-04T14:12:16Z</dcterms:modified>
</cp:coreProperties>
</file>