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8" r:id="rId2"/>
    <p:sldId id="539" r:id="rId3"/>
    <p:sldId id="543" r:id="rId4"/>
    <p:sldId id="544" r:id="rId5"/>
    <p:sldId id="540" r:id="rId6"/>
    <p:sldId id="541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B1EB88-1E58-4385-A2AA-6F2FD3243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2101A82-6A06-48F5-8231-42C401442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5B5735-E0F4-4597-903B-0FC84316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0222-4480-463A-A677-3189005A359F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6EF6B0F-ECC8-4756-8614-5D0E2B49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027564-36D7-4364-A4BF-6244F534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51F-C90D-460B-B00B-73D83DC63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577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A59767-26A3-4841-B3B2-7DF53AA5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DF2993A-276A-4E33-A3AF-F0ED65476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C77817B-BC5F-4286-8D33-666478DF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0222-4480-463A-A677-3189005A359F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16E5C3-63EC-44C1-81E9-E621222B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A7ECAB-FA7B-4114-A536-60940625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51F-C90D-460B-B00B-73D83DC63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562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21E018F-DE30-4D72-BCC2-3183F7432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08BDC3A-7940-4C10-A1F7-1817DFF8D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23E732-5C50-4B9C-99BE-981757EFE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0222-4480-463A-A677-3189005A359F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6E526D-A849-48C1-96B9-6C990EBA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5E4132-B5E7-46C5-8DAE-22E790C3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51F-C90D-460B-B00B-73D83DC63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750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2D482E-B50B-4AFC-AE1A-98BDAE5D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C1884C-5464-441E-A4B6-90BA91B4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5C6112-8F59-4460-A3FA-95C62AD8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0222-4480-463A-A677-3189005A359F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DF4BC03-70BA-4F16-8E2C-78E00F06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CD430D-1A23-4109-8FCA-6FA1E613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51F-C90D-460B-B00B-73D83DC63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73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C03E65-C4F2-4C46-8BA5-49A2B3A2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5F90980-856B-421E-8D06-C8E93A9F0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748C08-EAFA-454A-AEC0-4AE083AF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0222-4480-463A-A677-3189005A359F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715C1B4-47EC-4465-B910-07CCC8EE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A7FB73-636E-49B3-8A35-8CF5809F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51F-C90D-460B-B00B-73D83DC63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18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F9E77E-66EB-4326-9606-24AD24E1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BBA611-28C8-41E8-9022-4DD9EEAD1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9F15E59-826F-4152-90A5-919E981CE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D79AEAF-97FB-4735-B3E9-138FEC8B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0222-4480-463A-A677-3189005A359F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97812D9-1652-4E28-B7E7-BA834DC0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0460B3C-D201-406C-BF80-259B01CB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51F-C90D-460B-B00B-73D83DC63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281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7882F5-009A-4D21-8B11-7AB9ADDF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FD7EED4-75B4-493C-A410-47AFA18B7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4047143-D456-47FF-BBCD-9E563A8B5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A561469-3EB1-4908-9833-5080A8429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F301C91-33FB-4709-B311-8DADA615D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DB5B390-8758-4D21-A440-9C63748D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0222-4480-463A-A677-3189005A359F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17F4064-6FD5-49DA-998A-908A5F7E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C97E230-A205-4191-AE4F-57E45157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51F-C90D-460B-B00B-73D83DC63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03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0882E4-0E34-4A62-AA8C-FC2D36FD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3BE9774-4504-4A92-82B0-87D25402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0222-4480-463A-A677-3189005A359F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FA711AD-1582-49AB-90AC-C979AAE1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5E57A57-25E1-4684-9E2C-614E3ABA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51F-C90D-460B-B00B-73D83DC63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792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FD52F48-FCAF-44BC-9654-E6069674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0222-4480-463A-A677-3189005A359F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4A56645-6B77-418B-8808-A8EFC18E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F099995-5EF3-4A74-BC6A-D2BB393FB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51F-C90D-460B-B00B-73D83DC63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7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C57D17-7717-4A0E-9B49-4471A5A74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59BBAD-E97A-41D8-BF90-853698BE9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B471527-F00E-4FFD-9C4F-07A0D936E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0F5C593-89EA-4E3E-AC83-ACBCE27D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0222-4480-463A-A677-3189005A359F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08964B2-3E80-455E-B948-89CCAE3E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7CF1A02-9C36-4A43-8655-68F16A16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51F-C90D-460B-B00B-73D83DC63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59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351179-8743-4B0C-BD38-BCD9A4B7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2FBF22D-BE49-4C9E-AD32-E7F0BC074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6080D48-A4E3-443D-8F9C-5CDDD3C27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92688F9-256B-43DE-96C1-BC19C1DC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0222-4480-463A-A677-3189005A359F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00C86A6-9D94-4BEF-B53B-A8BF7BD4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1B59154-AE7D-4043-B8E4-E9C43C8A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51F-C90D-460B-B00B-73D83DC63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659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5F0C7C7-85C9-45C2-9852-6757F390D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B89FBBD-7CD3-470A-9608-682378FDF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8D00CD-0675-41BE-AC42-411B77169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80222-4480-463A-A677-3189005A359F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287843-6444-482A-9E41-9787C83FC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AE6E58-05DE-48E4-95CA-DF2811EB5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7A51F-C90D-460B-B00B-73D83DC63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287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76 Y, E</a:t>
            </a:r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RENAL CELL CA MET</a:t>
            </a:r>
          </a:p>
        </p:txBody>
      </p:sp>
    </p:spTree>
    <p:extLst>
      <p:ext uri="{BB962C8B-B14F-4D97-AF65-F5344CB8AC3E}">
        <p14:creationId xmlns:p14="http://schemas.microsoft.com/office/powerpoint/2010/main" val="334388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99" r="24833"/>
          <a:stretch/>
        </p:blipFill>
        <p:spPr>
          <a:xfrm>
            <a:off x="2025747" y="737851"/>
            <a:ext cx="3655255" cy="4562247"/>
          </a:xfrm>
          <a:prstGeom prst="rect">
            <a:avLst/>
          </a:prstGeo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 rotWithShape="1">
          <a:blip r:embed="rId3"/>
          <a:srcRect l="30992" r="23941"/>
          <a:stretch/>
        </p:blipFill>
        <p:spPr>
          <a:xfrm>
            <a:off x="5896707" y="737851"/>
            <a:ext cx="3655255" cy="45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96" y="2023360"/>
            <a:ext cx="2956953" cy="2217715"/>
          </a:xfrm>
        </p:spPr>
      </p:pic>
      <p:pic>
        <p:nvPicPr>
          <p:cNvPr id="7" name="İçerik Yer Tutucusu 4"/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38350"/>
            <a:ext cx="5181600" cy="3886200"/>
          </a:xfrm>
          <a:prstGeom prst="rect">
            <a:avLst/>
          </a:prstGeom>
        </p:spPr>
      </p:pic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49" y="3681910"/>
            <a:ext cx="2970200" cy="2227650"/>
          </a:xfr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75D72AAD-5B11-4104-AF73-5F75C1ED4DF7}"/>
              </a:ext>
            </a:extLst>
          </p:cNvPr>
          <p:cNvSpPr txBox="1"/>
          <p:nvPr/>
        </p:nvSpPr>
        <p:spPr>
          <a:xfrm>
            <a:off x="1981728" y="6057566"/>
            <a:ext cx="419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Resim netliği tarafımdan değiştirilmiştir. </a:t>
            </a:r>
          </a:p>
        </p:txBody>
      </p:sp>
    </p:spTree>
    <p:extLst>
      <p:ext uri="{BB962C8B-B14F-4D97-AF65-F5344CB8AC3E}">
        <p14:creationId xmlns:p14="http://schemas.microsoft.com/office/powerpoint/2010/main" val="321631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sp>
        <p:nvSpPr>
          <p:cNvPr id="7" name="Başlık 6">
            <a:extLst>
              <a:ext uri="{FF2B5EF4-FFF2-40B4-BE49-F238E27FC236}">
                <a16:creationId xmlns:a16="http://schemas.microsoft.com/office/drawing/2014/main" id="{0AB0EB53-84E5-421C-9002-B67CB67D29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6311" y="1300343"/>
            <a:ext cx="415352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Resim netliği tarafımdan değiştirilmiştir. </a:t>
            </a:r>
          </a:p>
        </p:txBody>
      </p:sp>
    </p:spTree>
    <p:extLst>
      <p:ext uri="{BB962C8B-B14F-4D97-AF65-F5344CB8AC3E}">
        <p14:creationId xmlns:p14="http://schemas.microsoft.com/office/powerpoint/2010/main" val="148702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99" t="14694" r="9898" b="2730"/>
          <a:stretch/>
        </p:blipFill>
        <p:spPr>
          <a:xfrm>
            <a:off x="1858780" y="1259174"/>
            <a:ext cx="7602204" cy="4676931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48DACA49-7E27-459D-988B-589D37C35446}"/>
              </a:ext>
            </a:extLst>
          </p:cNvPr>
          <p:cNvSpPr/>
          <p:nvPr/>
        </p:nvSpPr>
        <p:spPr>
          <a:xfrm>
            <a:off x="4946754" y="1424065"/>
            <a:ext cx="1469036" cy="43921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9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70" r="27252"/>
          <a:stretch/>
        </p:blipFill>
        <p:spPr>
          <a:xfrm>
            <a:off x="4916774" y="186404"/>
            <a:ext cx="2458387" cy="3399402"/>
          </a:xfrm>
          <a:prstGeom prst="rect">
            <a:avLst/>
          </a:prstGeo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 rotWithShape="1">
          <a:blip r:embed="rId3"/>
          <a:srcRect l="31823" r="27248"/>
          <a:stretch/>
        </p:blipFill>
        <p:spPr>
          <a:xfrm>
            <a:off x="4916774" y="3223075"/>
            <a:ext cx="2458387" cy="337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51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</Words>
  <Application>Microsoft Office PowerPoint</Application>
  <PresentationFormat>Geniş ekran</PresentationFormat>
  <Paragraphs>4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76 Y, E</vt:lpstr>
      <vt:lpstr>PowerPoint Sunusu</vt:lpstr>
      <vt:lpstr>PowerPoint Sunusu</vt:lpstr>
      <vt:lpstr>Resim netliği tarafımdan değiştirilmiştir. 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bahtiyar demiralp</dc:creator>
  <cp:lastModifiedBy>bahtiyar demiralp</cp:lastModifiedBy>
  <cp:revision>2</cp:revision>
  <dcterms:created xsi:type="dcterms:W3CDTF">2020-03-04T13:52:16Z</dcterms:created>
  <dcterms:modified xsi:type="dcterms:W3CDTF">2020-03-06T08:46:58Z</dcterms:modified>
</cp:coreProperties>
</file>