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28" r:id="rId2"/>
    <p:sldId id="302" r:id="rId3"/>
    <p:sldId id="322" r:id="rId4"/>
    <p:sldId id="323" r:id="rId5"/>
    <p:sldId id="324" r:id="rId6"/>
    <p:sldId id="325" r:id="rId7"/>
    <p:sldId id="326" r:id="rId8"/>
    <p:sldId id="327" r:id="rId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5A9F1-C50C-4859-9908-4A19B0CF11B6}" type="datetimeFigureOut">
              <a:rPr lang="tr-TR" smtClean="0"/>
              <a:pPr/>
              <a:t>6.03.2020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B77FDB-9742-4757-877B-5D460418A3A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2983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6.03.2020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6.03.2020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6.03.2020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6.03.2020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6.03.2020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6.03.2020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6.03.2020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6.03.2020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6.03.2020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6.03.2020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6.03.2020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6.03.2020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31A0392-B803-427E-8843-D2B670C714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İLERİ YAŞ HASTALARIN </a:t>
            </a:r>
            <a:br>
              <a:rPr lang="tr-TR" dirty="0"/>
            </a:br>
            <a:r>
              <a:rPr lang="tr-TR" dirty="0"/>
              <a:t>PROKSİMAL FEMUR KIRIKLARININ İNTERNAL TESPİT YÖNTEMİ </a:t>
            </a:r>
            <a:br>
              <a:rPr lang="tr-TR" dirty="0"/>
            </a:br>
            <a:r>
              <a:rPr lang="tr-TR" dirty="0"/>
              <a:t>İLE TEDAVİSİ</a:t>
            </a:r>
          </a:p>
        </p:txBody>
      </p:sp>
    </p:spTree>
    <p:extLst>
      <p:ext uri="{BB962C8B-B14F-4D97-AF65-F5344CB8AC3E}">
        <p14:creationId xmlns:p14="http://schemas.microsoft.com/office/powerpoint/2010/main" val="2851575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2" name="Picture 4" descr="H:\DATA\2013 kongreler kurslar\miniinvaziv 2013\IMG_043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2359"/>
          <a:stretch>
            <a:fillRect/>
          </a:stretch>
        </p:blipFill>
        <p:spPr bwMode="auto">
          <a:xfrm rot="16200000">
            <a:off x="4582065" y="2334130"/>
            <a:ext cx="4194711" cy="307183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</p:pic>
      <p:pic>
        <p:nvPicPr>
          <p:cNvPr id="2053" name="Picture 5" descr="H:\DATA\2013 kongreler kurslar\miniinvaziv 2013\IMG_04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6506" t="2525" r="11417" b="2771"/>
          <a:stretch>
            <a:fillRect/>
          </a:stretch>
        </p:blipFill>
        <p:spPr bwMode="auto">
          <a:xfrm>
            <a:off x="1000100" y="1714488"/>
            <a:ext cx="2786082" cy="4286280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Daha Az </a:t>
            </a:r>
            <a:r>
              <a:rPr lang="tr-TR" dirty="0" err="1"/>
              <a:t>İnvaziv</a:t>
            </a:r>
            <a:endParaRPr lang="tr-TR" dirty="0"/>
          </a:p>
        </p:txBody>
      </p:sp>
      <p:grpSp>
        <p:nvGrpSpPr>
          <p:cNvPr id="3" name="6 Grup"/>
          <p:cNvGrpSpPr/>
          <p:nvPr/>
        </p:nvGrpSpPr>
        <p:grpSpPr>
          <a:xfrm>
            <a:off x="1214414" y="1357298"/>
            <a:ext cx="6858048" cy="4658837"/>
            <a:chOff x="2062132" y="1785926"/>
            <a:chExt cx="5938892" cy="4015895"/>
          </a:xfrm>
        </p:grpSpPr>
        <p:pic>
          <p:nvPicPr>
            <p:cNvPr id="9218" name="Picture 2" descr="http://t3.gstatic.com/images?q=tbn:ANd9GcRA9Bo771UV7eJVXmAWsREUDNiDzruYteSRgDJupt0-QXjYiuPDa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2062132" y="1785926"/>
              <a:ext cx="2993340" cy="4000528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</a:ln>
          </p:spPr>
        </p:pic>
        <p:pic>
          <p:nvPicPr>
            <p:cNvPr id="9222" name="Picture 6" descr="http://t1.gstatic.com/images?q=tbn:ANd9GcTSsB94pfEFyCX7yWDw9lEvzjH_FDm3ppf7LpGPm-XG2Jk_P9l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00628" y="1785926"/>
              <a:ext cx="3000396" cy="4015895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Daha Az </a:t>
            </a:r>
            <a:r>
              <a:rPr lang="tr-TR" dirty="0" err="1"/>
              <a:t>İnvaziv</a:t>
            </a:r>
            <a:endParaRPr lang="tr-TR" dirty="0"/>
          </a:p>
        </p:txBody>
      </p:sp>
      <p:pic>
        <p:nvPicPr>
          <p:cNvPr id="1029" name="Picture 5" descr="H:\DATA\2013 kongreler kurslar\miniinvaziv 2013\IMG_04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1222" t="10691" b="4403"/>
          <a:stretch>
            <a:fillRect/>
          </a:stretch>
        </p:blipFill>
        <p:spPr bwMode="auto">
          <a:xfrm rot="16200000">
            <a:off x="748726" y="2106056"/>
            <a:ext cx="4286280" cy="3074516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pic>
        <p:nvPicPr>
          <p:cNvPr id="1030" name="Picture 6" descr="H:\DATA\2013 kongreler kurslar\miniinvaziv 2013\IMG_04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9835" t="4104" r="2297" b="18555"/>
          <a:stretch>
            <a:fillRect/>
          </a:stretch>
        </p:blipFill>
        <p:spPr bwMode="auto">
          <a:xfrm>
            <a:off x="4679382" y="1513656"/>
            <a:ext cx="3250204" cy="4304324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Daha Az </a:t>
            </a:r>
            <a:r>
              <a:rPr lang="tr-TR"/>
              <a:t>İnvaziv</a:t>
            </a:r>
          </a:p>
        </p:txBody>
      </p:sp>
      <p:pic>
        <p:nvPicPr>
          <p:cNvPr id="3074" name="Picture 2" descr="H:\DATA\2013 kongreler kurslar\miniinvaziv 2013\IMG_04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7684" t="5974" r="3872" b="2044"/>
          <a:stretch>
            <a:fillRect/>
          </a:stretch>
        </p:blipFill>
        <p:spPr bwMode="auto">
          <a:xfrm rot="16200000">
            <a:off x="659398" y="1873849"/>
            <a:ext cx="4396186" cy="3429024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pic>
        <p:nvPicPr>
          <p:cNvPr id="3075" name="Picture 3" descr="H:\DATA\2013 kongreler kurslar\miniinvaziv 2013\IMG_04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2378" t="6761" r="9178" b="5974"/>
          <a:stretch>
            <a:fillRect/>
          </a:stretch>
        </p:blipFill>
        <p:spPr bwMode="auto">
          <a:xfrm rot="16200000">
            <a:off x="4445167" y="1931330"/>
            <a:ext cx="4415642" cy="3267576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7" name="Picture 3" descr="C:\Users\bdemiralp\Desktop\miniinvaziv 2014\IMG_148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15408" r="30405" b="9120"/>
          <a:stretch>
            <a:fillRect/>
          </a:stretch>
        </p:blipFill>
        <p:spPr bwMode="auto">
          <a:xfrm rot="16200000">
            <a:off x="767302" y="2233039"/>
            <a:ext cx="4025117" cy="3273768"/>
          </a:xfrm>
          <a:prstGeom prst="rect">
            <a:avLst/>
          </a:prstGeom>
          <a:noFill/>
        </p:spPr>
      </p:pic>
      <p:pic>
        <p:nvPicPr>
          <p:cNvPr id="1028" name="Picture 4" descr="C:\Users\bdemiralp\Desktop\miniinvaziv 2014\IMG_148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25629" r="26867" b="3616"/>
          <a:stretch>
            <a:fillRect/>
          </a:stretch>
        </p:blipFill>
        <p:spPr bwMode="auto">
          <a:xfrm rot="16200000">
            <a:off x="4376975" y="2409579"/>
            <a:ext cx="4025119" cy="29206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:\Users\bdemiralp\Desktop\miniinvaziv 2014\IMG_148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7684" t="5974" r="9178" b="13837"/>
          <a:stretch>
            <a:fillRect/>
          </a:stretch>
        </p:blipFill>
        <p:spPr bwMode="auto">
          <a:xfrm rot="16200000">
            <a:off x="848567" y="2151774"/>
            <a:ext cx="4195010" cy="3034687"/>
          </a:xfrm>
          <a:prstGeom prst="rect">
            <a:avLst/>
          </a:prstGeom>
          <a:noFill/>
        </p:spPr>
      </p:pic>
      <p:pic>
        <p:nvPicPr>
          <p:cNvPr id="2051" name="Picture 3" descr="C:\Users\bdemiralp\Desktop\miniinvaziv 2014\IMG_148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4147" t="6761" r="7409" b="10691"/>
          <a:stretch>
            <a:fillRect/>
          </a:stretch>
        </p:blipFill>
        <p:spPr bwMode="auto">
          <a:xfrm rot="16200000">
            <a:off x="4725593" y="2132398"/>
            <a:ext cx="4214843" cy="29503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C:\Users\bdemiralp\Desktop\miniinvaziv 2014\IMG_148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5916" t="22484" r="7409" b="6761"/>
          <a:stretch>
            <a:fillRect/>
          </a:stretch>
        </p:blipFill>
        <p:spPr bwMode="auto">
          <a:xfrm rot="16200000">
            <a:off x="494082" y="2351475"/>
            <a:ext cx="4083873" cy="2500331"/>
          </a:xfrm>
          <a:prstGeom prst="rect">
            <a:avLst/>
          </a:prstGeom>
          <a:noFill/>
        </p:spPr>
      </p:pic>
      <p:pic>
        <p:nvPicPr>
          <p:cNvPr id="3075" name="Picture 3" descr="C:\Users\bdemiralp\Desktop\miniinvaziv 2014\IMG_149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7684" t="9120" r="10947" b="8332"/>
          <a:stretch>
            <a:fillRect/>
          </a:stretch>
        </p:blipFill>
        <p:spPr bwMode="auto">
          <a:xfrm rot="16200000">
            <a:off x="4165114" y="2049935"/>
            <a:ext cx="4000529" cy="30438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</TotalTime>
  <Words>22</Words>
  <Application>Microsoft Office PowerPoint</Application>
  <PresentationFormat>Ekran Gösterisi (4:3)</PresentationFormat>
  <Paragraphs>4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1" baseType="lpstr">
      <vt:lpstr>Arial</vt:lpstr>
      <vt:lpstr>Calibri</vt:lpstr>
      <vt:lpstr>Ofis Teması</vt:lpstr>
      <vt:lpstr>İLERİ YAŞ HASTALARIN  PROKSİMAL FEMUR KIRIKLARININ İNTERNAL TESPİT YÖNTEMİ  İLE TEDAVİSİ</vt:lpstr>
      <vt:lpstr>PowerPoint Sunusu</vt:lpstr>
      <vt:lpstr>Daha Az İnvaziv</vt:lpstr>
      <vt:lpstr>Daha Az İnvaziv</vt:lpstr>
      <vt:lpstr>Daha Az İnvaziv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Erişkin Uzatma Stratejileri  ve  Güncel Yaklaşımlar</dc:title>
  <dc:creator>Bahtiyar Demiralp</dc:creator>
  <cp:lastModifiedBy>bahtiyar demiralp</cp:lastModifiedBy>
  <cp:revision>97</cp:revision>
  <dcterms:created xsi:type="dcterms:W3CDTF">2013-09-23T05:17:56Z</dcterms:created>
  <dcterms:modified xsi:type="dcterms:W3CDTF">2020-03-06T08:39:43Z</dcterms:modified>
</cp:coreProperties>
</file>