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0" r:id="rId2"/>
    <p:sldId id="481" r:id="rId3"/>
    <p:sldId id="482" r:id="rId4"/>
    <p:sldId id="483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9EDA5F-1863-43AE-BE3A-9E1D54D38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11989B9-28E9-47D2-95B1-A38E90A99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5A74A0-7029-4E39-8070-3B67CE97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1F15BE-18A9-4F2E-8B9C-7EE8AE8C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856E2A-D013-441B-BBF8-A6AD625D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03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C180C2-937A-48EF-BEFC-57460149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7FD61D3-F743-4942-858E-6EBF03EA4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A73E415-176D-4993-9196-D30F9E16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1694B1-C970-4FE2-990A-4AB44060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8387C9-A9C0-4396-B290-43B01625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4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E1F6573-F06C-4B5A-9918-E702CD21EA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BA57159-3826-4C39-9E32-12417A8D8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300240-7435-47B1-9D89-F6380DF5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DB23F0-D83A-4BF4-8F22-E14C8124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43A729-1DCF-46B6-B162-25B418A0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9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291644-0091-4924-9D64-BBC18DF7C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BA67BD-F640-414A-A0F0-01DB6E019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44F906-D743-4541-A6D3-59702733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67F733-7937-4D3C-90C3-A8B92346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949C3C3-3F99-434C-B096-4A8B5C27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2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666181-60B8-4FDF-B431-4E2305C4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474CA3-C1B6-4CC2-BE17-5AE66C840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9E1E98-F0F1-43C4-B23E-3A0580563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4F995C-DCC6-4B64-871C-81F7876D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C02DF13-0FE4-4722-906E-E8CCDF7B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08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B8A458-EFB7-44DC-9654-52F4F201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C5CF63-347E-493D-8ACF-9C6C589CB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C8D1085-BC31-49F7-A341-361AC7030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FEA9002-FEEF-4C9B-8297-4522FEED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3A51D6-7C50-40AF-B806-0AFDCBB1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8250A63-BA85-4238-B35E-11AC6CA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55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44C902-7D7B-452C-B1FA-17AA7D28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33698E8-0842-4378-BFFA-3D19F8174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9E29F3-3B46-43DC-8748-BBCC59067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3FE7A9B-D1B7-4750-B685-74253B902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F3CD87C-C491-4535-8AD4-2E7B9EB37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2655570-3004-4FEF-8F37-0A17BBEA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41FDB79-2E68-4597-82DA-A5D9BA20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23BE377-8B6B-4157-BBA2-88A16027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2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5610F4-3E53-4368-981E-484A8B79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E1E5961-B8C3-4E4C-933C-2759E634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9C82544-4E7C-4112-B182-74B322AA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B6FA585-AB83-4658-9385-01E9C0C1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80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1BDA37E-791B-4F8D-B62B-39329933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A1CAE32-B416-4A05-A04F-070EE4D1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88E0783-80BA-48CF-9AD0-A5ABA0CC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36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0D4B7F-2292-439E-B2D5-2B0CF3D5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A2A7D5-74DA-4881-8A93-49812A407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660D7D-76AF-4D44-A61F-D0C4FCCE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2C8B97-8CC3-4F8A-8AD5-0B59BAB59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E004990-C5CE-48F4-9E8A-8C30BD1E5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CBB644-33CA-4F15-AED0-ABF8E15E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71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0A6BB4-C5FD-427C-8F97-82252AB34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995792B-3289-4471-87D9-7D8323BBA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436FCAD-A672-4DE7-9498-908BDBF9D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8240932-0870-4A74-ABB4-917C295C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09F8CBC-CED8-4EA2-936C-5FAD4B6F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37B708-8472-47E8-93B2-5E846FB9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41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25C87FF-FA12-4B38-BEDB-F13A1AA2F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00CD15C-AF95-4C10-B171-5DC87E8CB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DBFA02-DC7F-4B64-8F8E-AB866AF7C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15401-3053-41DC-A0ED-B7480612FAED}" type="datetimeFigureOut">
              <a:rPr lang="tr-TR" smtClean="0"/>
              <a:t>6.03.2020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AC0207-491D-4445-B6E3-F85C9172D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855B9C-1483-42F1-969D-1873916CB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200C-DCCF-4C55-AB2E-B7CC8BA30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53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46 Y, E</a:t>
            </a:r>
          </a:p>
        </p:txBody>
      </p:sp>
      <p:pic>
        <p:nvPicPr>
          <p:cNvPr id="9218" name="Picture 2" descr="H:\BD\BAHTIYAR\bahtiyar 30-01-2009\Yeni Klasör\yedek\tümör vaka serileri\SOFT TISSUE\benign yd tüm\lipom\osteolipom\SDC119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7227" y="1465605"/>
            <a:ext cx="3638649" cy="48515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034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:\BD\BAHTIYAR\bahtiyar 30-01-2009\Yeni Klasör\yedek\tümör vaka serileri\SOFT TISSUE\benign yd tüm\lipom\osteolipom\SDC1189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95473" y="3500438"/>
            <a:ext cx="3619525" cy="2714644"/>
          </a:xfrm>
          <a:prstGeom prst="rect">
            <a:avLst/>
          </a:prstGeom>
          <a:noFill/>
        </p:spPr>
      </p:pic>
      <p:pic>
        <p:nvPicPr>
          <p:cNvPr id="10244" name="Picture 4" descr="H:\BD\BAHTIYAR\bahtiyar 30-01-2009\Yeni Klasör\yedek\tümör vaka serileri\SOFT TISSUE\benign yd tüm\lipom\osteolipom\SDC119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286473" y="3500438"/>
            <a:ext cx="3619525" cy="2714644"/>
          </a:xfrm>
          <a:prstGeom prst="rect">
            <a:avLst/>
          </a:prstGeom>
          <a:noFill/>
        </p:spPr>
      </p:pic>
      <p:pic>
        <p:nvPicPr>
          <p:cNvPr id="9" name="Picture 2" descr="H:\BD\BAHTIYAR\bahtiyar 30-01-2009\Yeni Klasör\yedek\tümör vaka serileri\SOFT TISSUE\benign yd tüm\lipom\osteolipom\SDC119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473" y="714356"/>
            <a:ext cx="3619525" cy="2714644"/>
          </a:xfrm>
          <a:prstGeom prst="rect">
            <a:avLst/>
          </a:prstGeom>
          <a:noFill/>
        </p:spPr>
      </p:pic>
      <p:pic>
        <p:nvPicPr>
          <p:cNvPr id="10" name="Picture 3" descr="H:\BD\BAHTIYAR\bahtiyar 30-01-2009\Yeni Klasör\yedek\tümör vaka serileri\SOFT TISSUE\benign yd tüm\lipom\osteolipom\SDC119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0315" y="785794"/>
            <a:ext cx="3619525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19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:\BD\BAHTIYAR\bahtiyar 30-01-2009\Yeni Klasör\yedek\tümör vaka serileri\SOFT TISSUE\benign yd tüm\lipom\osteolipom\osteolipoma_1432_08_x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34" y="2143116"/>
            <a:ext cx="4038600" cy="3040828"/>
          </a:xfrm>
          <a:prstGeom prst="rect">
            <a:avLst/>
          </a:prstGeom>
          <a:noFill/>
        </p:spPr>
      </p:pic>
      <p:pic>
        <p:nvPicPr>
          <p:cNvPr id="11269" name="Picture 5" descr="H:\BD\BAHTIYAR\bahtiyar 30-01-2009\Yeni Klasör\yedek\tümör vaka serileri\SOFT TISSUE\benign yd tüm\lipom\osteolipom\osteolipoma_1432_08_x100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34" y="2143116"/>
            <a:ext cx="4038600" cy="30408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600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:\BD\BAHTIYAR\bahtiyar 30-01-2009\Yeni Klasör\yedek\tümör vaka serileri\SOFT TISSUE\benign yd tüm\lipom\osteolipom\osteolipoma_1432_08_x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34" y="2143116"/>
            <a:ext cx="4038600" cy="3040828"/>
          </a:xfrm>
          <a:prstGeom prst="rect">
            <a:avLst/>
          </a:prstGeom>
          <a:noFill/>
        </p:spPr>
      </p:pic>
      <p:pic>
        <p:nvPicPr>
          <p:cNvPr id="11269" name="Picture 5" descr="H:\BD\BAHTIYAR\bahtiyar 30-01-2009\Yeni Klasör\yedek\tümör vaka serileri\SOFT TISSUE\benign yd tüm\lipom\osteolipom\osteolipoma_1432_08_x100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34" y="2143116"/>
            <a:ext cx="4038600" cy="3040828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4310050" y="5578634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/>
              <a:t>OSTEOLİPOMA</a:t>
            </a:r>
          </a:p>
        </p:txBody>
      </p:sp>
    </p:spTree>
    <p:extLst>
      <p:ext uri="{BB962C8B-B14F-4D97-AF65-F5344CB8AC3E}">
        <p14:creationId xmlns:p14="http://schemas.microsoft.com/office/powerpoint/2010/main" val="234678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Geniş ekran</PresentationFormat>
  <Paragraphs>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46 Y, E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 46 E</dc:title>
  <dc:creator>bahtiyar demiralp</dc:creator>
  <cp:lastModifiedBy>bahtiyar demiralp</cp:lastModifiedBy>
  <cp:revision>2</cp:revision>
  <dcterms:created xsi:type="dcterms:W3CDTF">2020-03-04T13:58:57Z</dcterms:created>
  <dcterms:modified xsi:type="dcterms:W3CDTF">2020-03-06T08:39:07Z</dcterms:modified>
</cp:coreProperties>
</file>