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44" r:id="rId2"/>
    <p:sldId id="447" r:id="rId3"/>
    <p:sldId id="449" r:id="rId4"/>
    <p:sldId id="452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D3FC9C-48AE-4AA6-8BD2-4B2351E8F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28DEE00-3CB3-4919-BE6E-F41F919DE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66C6C68-A0CF-494C-A226-DAFF1BC3A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ECF005E-63D6-4F10-948B-512F19A78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18E7177-C18B-4E7C-8F1F-023DDA07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93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0FD6E33-315D-4C68-BFAD-52E6B0034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52E9D54-A36A-4783-876B-F2F186DFB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F9AF21-C246-40B9-9B1E-FFBC494A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665839C-3FEF-440C-A52F-C7B3CD9F9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6561F33-E2AA-497A-BB85-7FA5E5F60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190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CEDD8E5E-FD16-4039-8CA4-4CD5298B89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0E931F-F7C5-4294-959A-CD64EE068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8E76793-A7C0-4DD4-81F8-741811309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C00E6C0-18AE-4E43-82FB-740209F80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85CFEDE-6E80-48E6-9447-C50B1E4D0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096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D1F98A9-97C1-4D91-9BB9-3F803DB0C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A0E799-4D72-4475-9D34-365701125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CBFE84-1F0D-4E17-AB23-5C3713361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1B9FCE5-275A-4AFA-B259-B1B14449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5320417-132C-4050-B2FF-80A6B50D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76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AE245A-F2FB-438B-A9F2-2D63A27B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7A7F21D-4E65-4AA2-8815-0402EC69C6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1CA3FC-FD81-4B71-97EA-A9EDFA3B8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DABF02D-4EA7-4C6C-9680-CD01C0021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39E033-307A-40DD-8D34-950726698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48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2A9812-4EA8-47C0-BF4D-CB599CE3A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4FD5A4-EEAD-4BB7-9E92-7B23014327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EF88E51-F108-4DE4-9034-8A63447917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7477B4D-CA7A-45D2-B2C6-49FF50C23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292A972-79F7-4BD8-BA1F-153491D4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EFB592E-8ADC-4A5C-91DF-030537D7C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3122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C74B85-B0B5-41F0-9E10-0EAA41AB9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B99DCE4-A41D-4119-B526-A25CCDC29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51C7063-EE1D-4193-BDBB-54CBE2C74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ABB38C4-10FF-49D1-A1EA-4AB079D281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9BD206B-2015-44AC-B7BA-28E1F53C25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2977301-F82C-4A83-A88A-B25B2644B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4A92047A-5560-4124-B10D-C8CC6B595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C3C3A69-B398-4992-AA6F-2728A210D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215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2B3CA6-3583-47C7-BD71-F77F854B4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04F3B8EB-74A9-4A67-B790-42B17A4C8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199A150-9FEA-4B7A-B846-C732E77A0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6C43E2A-86EB-4E11-95F9-8698CC9A7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247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5427CE5-0472-49E3-95D2-2AF03A3A6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D71409DA-104D-414A-A619-031C6464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099BFB4-2195-440C-AAE4-C3B635FBB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616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D57BD6-9275-4796-B805-6DBF7A73B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B10E16-412F-423B-82D0-DC8CB9BEA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ED056A3A-4A75-4CF1-8697-F3D705CBF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40ADF65-FFDD-4AD9-A480-DA4600A7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CC64E26-A4B4-4E39-9D63-30CC46ACC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85F4129-E233-43C9-872B-114160B0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46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259662-578E-46B9-9700-6F48B3765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1FD196CC-8ED7-48DE-A254-81BB76C2F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E5FE63E-EE1F-4065-90A1-BC25E5AE5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D67F469-3185-4C4A-A592-1DA28A974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40504E6-E1B9-4349-81BB-D0F55CA2E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3699FF5-69F8-48CC-B86F-B7EC091F3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5241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265006A-76D5-44D8-8A7E-47412AEB7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A9D0625-FA15-45D3-A93A-DA23E69A0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CB78BA2-4CC5-45C9-BEF2-D6967EA8C9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B6041-8F9B-4AA5-A228-9EF2C1453C82}" type="datetimeFigureOut">
              <a:rPr lang="tr-TR" smtClean="0"/>
              <a:t>4.03.2020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FDC20E1-203E-467A-877A-BF1979950C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360137-B1E1-4DE5-B9B2-D4D8C0858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75AD5-37E2-4FE2-B0F4-0F3E42354B2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149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BAHTIYAR\bahtiyar 30-01-2009\Yeni Klasör\yedek\tümör vaka serileri\BONE\BENIGN\kondroid tm\kondroblastom\erol demir\DSCN005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9788" y="1195788"/>
            <a:ext cx="3371315" cy="4495087"/>
          </a:xfrm>
          <a:prstGeom prst="rect">
            <a:avLst/>
          </a:prstGeom>
          <a:noFill/>
        </p:spPr>
      </p:pic>
      <p:pic>
        <p:nvPicPr>
          <p:cNvPr id="1027" name="Picture 3" descr="H:\BAHTIYAR\bahtiyar 30-01-2009\Yeni Klasör\yedek\tümör vaka serileri\BONE\BENIGN\kondroid tm\kondroblastom\erol demir\DSCN005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510898" y="1181456"/>
            <a:ext cx="3371315" cy="4495087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1398684" y="393031"/>
            <a:ext cx="2920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/>
              <a:t>24 Y, E</a:t>
            </a:r>
          </a:p>
        </p:txBody>
      </p:sp>
    </p:spTree>
    <p:extLst>
      <p:ext uri="{BB962C8B-B14F-4D97-AF65-F5344CB8AC3E}">
        <p14:creationId xmlns:p14="http://schemas.microsoft.com/office/powerpoint/2010/main" val="2289207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MRI</a:t>
            </a:r>
          </a:p>
        </p:txBody>
      </p:sp>
      <p:pic>
        <p:nvPicPr>
          <p:cNvPr id="2050" name="Picture 2" descr="H:\BAHTIYAR\bahtiyar 30-01-2009\Yeni Klasör\yedek\tümör vaka serileri\BONE\BENIGN\kondroid tm\kondroblastom\erol demir\DSCN005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38283" y="2285993"/>
            <a:ext cx="4330249" cy="3247687"/>
          </a:xfrm>
          <a:prstGeom prst="rect">
            <a:avLst/>
          </a:prstGeom>
          <a:noFill/>
        </p:spPr>
      </p:pic>
      <p:pic>
        <p:nvPicPr>
          <p:cNvPr id="2051" name="Picture 3" descr="H:\BAHTIYAR\bahtiyar 30-01-2009\Yeni Klasör\yedek\tümör vaka serileri\BONE\BENIGN\kondroid tm\kondroblastom\erol demir\DSCN005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167439" y="2285993"/>
            <a:ext cx="4330249" cy="3247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071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Kondroblastoma</a:t>
            </a:r>
            <a:endParaRPr lang="tr-TR" dirty="0"/>
          </a:p>
        </p:txBody>
      </p:sp>
      <p:pic>
        <p:nvPicPr>
          <p:cNvPr id="3074" name="Picture 2" descr="C:\Users\bdemiralp\Pictures\imagesCAQ8GNJ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810117" y="2071678"/>
            <a:ext cx="5028869" cy="37862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6110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BAHTIYAR\bahtiyar 30-01-2009\Yeni Klasör\yedek\tümör vaka serileri\BONE\BENIGN\kondroid tm\kondroblastom\erol demir\DSCN006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8348" y="1500174"/>
            <a:ext cx="3121152" cy="2340864"/>
          </a:xfrm>
          <a:prstGeom prst="rect">
            <a:avLst/>
          </a:prstGeom>
          <a:noFill/>
        </p:spPr>
      </p:pic>
      <p:pic>
        <p:nvPicPr>
          <p:cNvPr id="4099" name="Picture 3" descr="H:\BAHTIYAR\bahtiyar 30-01-2009\Yeni Klasör\yedek\tümör vaka serileri\BONE\BENIGN\kondroid tm\kondroblastom\erol demir\DSCN006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24628" y="1500174"/>
            <a:ext cx="3121152" cy="2340864"/>
          </a:xfrm>
          <a:prstGeom prst="rect">
            <a:avLst/>
          </a:prstGeom>
          <a:noFill/>
        </p:spPr>
      </p:pic>
      <p:pic>
        <p:nvPicPr>
          <p:cNvPr id="9" name="Picture 2" descr="H:\BAHTIYAR\bahtiyar 30-01-2009\Yeni Klasör\yedek\tümör vaka serileri\BONE\BENIGN\kondroid tm\kondroblastom\erol demir\DSCN006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2190" y="4000504"/>
            <a:ext cx="3121152" cy="2340864"/>
          </a:xfrm>
          <a:prstGeom prst="rect">
            <a:avLst/>
          </a:prstGeom>
          <a:noFill/>
        </p:spPr>
      </p:pic>
      <p:pic>
        <p:nvPicPr>
          <p:cNvPr id="10" name="Picture 3" descr="H:\BAHTIYAR\bahtiyar 30-01-2009\Yeni Klasör\yedek\tümör vaka serileri\BONE\BENIGN\kondroid tm\kondroblastom\erol demir\DSCN006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3190" y="4000504"/>
            <a:ext cx="3121152" cy="2340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3474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Geniş ekran</PresentationFormat>
  <Paragraphs>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MRI</vt:lpstr>
      <vt:lpstr>Kondroblastoma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bahtiyar demiralp</dc:creator>
  <cp:lastModifiedBy>bahtiyar demiralp</cp:lastModifiedBy>
  <cp:revision>1</cp:revision>
  <dcterms:created xsi:type="dcterms:W3CDTF">2020-03-04T14:01:04Z</dcterms:created>
  <dcterms:modified xsi:type="dcterms:W3CDTF">2020-03-04T14:02:26Z</dcterms:modified>
</cp:coreProperties>
</file>