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49" r:id="rId2"/>
    <p:sldId id="550" r:id="rId3"/>
    <p:sldId id="551" r:id="rId4"/>
    <p:sldId id="552" r:id="rId5"/>
    <p:sldId id="553" r:id="rId6"/>
    <p:sldId id="454" r:id="rId7"/>
    <p:sldId id="455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E7B1C5-5747-40CF-8152-AB4CF8EF4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EB25B89-F44F-4389-B62A-467860597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78BB991-ED7B-4A27-A919-E84A7221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0DA3A42-63F3-4AFD-ADF9-CCA1B29B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3FF632C-ABEA-473B-80E0-86B8D85D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897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D47018-A38F-4E17-8966-C20F2736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607FD0C-B855-4987-8166-5D460BD02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0E4961-C6EA-47AE-9368-DCAB547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9DF8B97-EB49-42A1-A3E8-2A65CCF5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42141C-47D4-4AA6-8D98-22B89FC3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56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0E1D7CF-3E17-4EAE-88EC-3F92FF1B3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4E1D33D-62C7-4927-9283-357BB7566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41D0362-D08D-4B9D-ACB2-19DA2E46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C8937F-67C2-40D2-858F-AF710A5A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A235C4-5962-4CA1-94C3-7A31EBC1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152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11F4DC-6F0C-4049-B4C0-8C0A5339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9B49A3C-9368-4B35-B19D-9CD166C6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D7C80A0-1ABB-48E7-A863-5BEACF13A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C048E99-BC63-43B7-9B6F-F9063309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B57F7E3-1945-446E-B584-C37703EA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236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FB75EA-0A3B-4569-BD21-B7CA9EC66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DA1B553-135B-4E6C-A383-77F70035D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ECB4CFE-D875-4C82-8777-A58EC0B0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B6302C1-5345-4146-BA07-DC514AA6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292716-03A3-4E89-B305-E688690A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00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EDEE66-68D9-4650-A2E8-0E469F42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0498F9-2AA8-42C1-9097-A3BA6E651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C21911C-E7CA-4CFE-908C-6BA7995CC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E2B68A9-D783-425F-BA0F-E5E3D96E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18923E0-E8FA-4FDE-91DA-8B5502BA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4CB4A46-6C4E-4C78-9D8E-115EA3DA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303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53B13D-F599-459C-9E4F-9D79BBA4B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CB89906-1271-4910-87A0-E434A28D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9FEB01C-5D89-4D6D-9623-335519AF0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B2DC5AB-18FF-4CEE-A177-B12E01AAF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059D4E8-C57A-4FF7-ACA0-4BF83B3FA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9280D12-E764-48AD-A2B1-68A08C44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377519A-EB7C-440D-A5EE-DDF5ED79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C81B44B-6900-4E28-B5AF-79B9FB2D0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31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9B9658-2EF6-4D23-85FD-F438FD3AD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1D3897F-2A64-48D6-9F1C-6E3ABF84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2406126-4CED-401D-A362-C0EB19D5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B2FCB58-938B-4AF5-8DC6-DC9CAD80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9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19EE491-FD4F-44A0-8083-C540033E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317D63F-CF46-4E86-AF64-B32BC28A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93BE918-ECB8-49F2-8012-C188C02E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076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AB450FC-99B0-47A0-B7F2-22D654C7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E19B987-0E83-4A9F-83BB-FE12F1788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6F18C3E-F440-4509-8E7F-5652062D5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F3439E1-5DDD-4A89-8522-21A1180A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2D3CD52-78E9-4B47-9B87-84276D5A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16C69A4-02E1-4CCE-9D09-A1561FC2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04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041513-FCB0-4299-A640-3F0C5937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6B2CD59-3E4A-4B27-BF20-077315E2F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7827784-E950-4561-A006-65E15C0B4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F9FE80C-3A8C-48C1-BF11-4E763010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CD4CD3F-13BF-4BCA-AD81-16D2A08B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751F156-F796-46F5-AE1E-78E30B42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127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93BB6F-515C-42A5-92D4-469267C69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893765-9F63-40EA-B561-D63D0F4FC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E91A8D2-4D10-40E6-9FC0-B7B3A98C46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F0406-4C6B-43D7-A588-BEB11BC53CC5}" type="datetimeFigureOut">
              <a:rPr lang="tr-TR" smtClean="0"/>
              <a:t>6.03.2020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D1BBA59-CE01-4D55-AB70-E6B917C02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0900517-1CC7-45B0-BEDB-F138A0C1D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3384B-6FAE-4EF3-9784-B34AE71E4C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20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asistan\KÜRKLÜ\enfektepseudo\tulucelik\PIC0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5676" y="1443681"/>
            <a:ext cx="3819525" cy="464502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465638" y="789633"/>
            <a:ext cx="1249362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sz="2400" dirty="0">
                <a:latin typeface="Arial" charset="0"/>
              </a:rPr>
              <a:t>23Y , E  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asistan\KÜRKLÜ\enfektepseudo\tulucelik\PIC0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4938" y="838200"/>
            <a:ext cx="3008312" cy="3733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4756" name="Picture 4" descr="D:\asistan\KÜRKLÜ\enfektepseudo\tulucelik\PIC0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7288" y="2590800"/>
            <a:ext cx="2855912" cy="3733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asistan\KÜRKLÜ\enfektepseudo\tulucelik\PIC0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533400"/>
            <a:ext cx="2851150" cy="40386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5780" name="Picture 4" descr="D:\asistan\KÜRKLÜ\enfektepseudo\tulucelik\PIC00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1464" y="2438400"/>
            <a:ext cx="3208337" cy="40386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asistan\KÜRKLÜ\enfektepseudo\tulucelik\PIC0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5438" y="762000"/>
            <a:ext cx="3154362" cy="43434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6804" name="Picture 4" descr="D:\asistan\KÜRKLÜ\enfektepseudo\tulucelik\PIC0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1076" y="1828800"/>
            <a:ext cx="3032125" cy="43434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asistan\KÜRKLÜ\enfektepseudo\tulucelik\PIC0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4976" y="415926"/>
            <a:ext cx="3603625" cy="53752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8" t="18837" r="5022"/>
          <a:stretch/>
        </p:blipFill>
        <p:spPr>
          <a:xfrm>
            <a:off x="2428408" y="611910"/>
            <a:ext cx="4127974" cy="2666056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t="18326" r="9887" b="8077"/>
          <a:stretch/>
        </p:blipFill>
        <p:spPr>
          <a:xfrm>
            <a:off x="6951409" y="723413"/>
            <a:ext cx="3646637" cy="2417555"/>
          </a:xfrm>
        </p:spPr>
      </p:pic>
      <p:pic>
        <p:nvPicPr>
          <p:cNvPr id="7" name="İçerik Yer Tutucusu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5" t="12561" r="9047" b="6276"/>
          <a:stretch/>
        </p:blipFill>
        <p:spPr>
          <a:xfrm>
            <a:off x="4646753" y="3140968"/>
            <a:ext cx="4127974" cy="266605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6472DA6-A203-45A6-97E5-D0FD3D470111}"/>
              </a:ext>
            </a:extLst>
          </p:cNvPr>
          <p:cNvSpPr txBox="1"/>
          <p:nvPr/>
        </p:nvSpPr>
        <p:spPr>
          <a:xfrm>
            <a:off x="520505" y="4173163"/>
            <a:ext cx="3685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TEDAVİ SONRASI 20. YIL</a:t>
            </a:r>
          </a:p>
        </p:txBody>
      </p:sp>
    </p:spTree>
    <p:extLst>
      <p:ext uri="{BB962C8B-B14F-4D97-AF65-F5344CB8AC3E}">
        <p14:creationId xmlns:p14="http://schemas.microsoft.com/office/powerpoint/2010/main" val="342049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464"/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824" y="1192666"/>
            <a:ext cx="3882668" cy="5008642"/>
          </a:xfrm>
        </p:spPr>
      </p:pic>
    </p:spTree>
    <p:extLst>
      <p:ext uri="{BB962C8B-B14F-4D97-AF65-F5344CB8AC3E}">
        <p14:creationId xmlns:p14="http://schemas.microsoft.com/office/powerpoint/2010/main" val="286168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</Words>
  <Application>Microsoft Office PowerPoint</Application>
  <PresentationFormat>Geniş ekran</PresentationFormat>
  <Paragraphs>2</Paragraphs>
  <Slides>7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bahtiyar demiralp</dc:creator>
  <cp:lastModifiedBy>bahtiyar demiralp</cp:lastModifiedBy>
  <cp:revision>3</cp:revision>
  <dcterms:created xsi:type="dcterms:W3CDTF">2020-03-04T14:06:26Z</dcterms:created>
  <dcterms:modified xsi:type="dcterms:W3CDTF">2020-03-06T08:38:26Z</dcterms:modified>
</cp:coreProperties>
</file>