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AACEE1-374E-4A9A-B32B-5190DD2E8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5B875C-BB3F-40D3-AB6D-8CAB897F9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BCFD77-9D52-48B5-8315-4D972A86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52D9E4-E53E-4CED-85F2-D40236B8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77527A-54B8-4F12-993D-77C9C763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47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53AC6-18F2-4810-A6FA-6637FD55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6B8A09-3FF4-40D6-BA30-409A309A1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3B752C-620C-4ED8-AAB6-EA7E2F09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872032-5992-4E10-A891-A1304F49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489564-3BAB-4C5A-9BB4-0EC0BB4F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20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F0619DE-55CB-4BA1-A452-FE7E202E6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C4E1B3-EF6E-467E-A0D3-0EF5697FE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F68E00-8CE7-456D-9043-2A2792C7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13F546-77E3-4BBF-A531-5F4E689D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5FE330-CAFB-4C25-B1EF-FB196658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3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35E4A-6BF7-483A-B0F2-FE233683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0EE730-262B-4661-BB51-0320B6DA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BE4ACD-1B87-4318-AF3A-90CD55B9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6D41E1-DFD5-44C8-8A16-F891B2C1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CF07E4-4A9D-4385-A27A-05F4382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7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5B7EF6-E2F2-4FAD-8AE3-1C447A4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63CB53-04C2-42B5-A4CF-0DC3DF78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07D26B-0ECB-4637-801B-D3F1061B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13EA93-A730-4D6B-87D7-4B0B2849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C23BA9-7160-4808-A25D-D86DA4D1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7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7AE2D-48E6-4633-9DD3-8F90C7A6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2978C0-4249-47D3-B951-243B2258F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696AA3-6DC8-40EC-8D7C-21EA0F90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0F2829-485E-43B2-8464-94E010FB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3EA519-006A-4AED-A698-04B8DD78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96507AE-668E-4625-B994-5E97928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59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8FEACE-B11E-4B6C-AD30-F283C967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99141E-52E6-460E-82FD-31CE3228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2AFF17-4297-45E1-9965-A1BF57CA3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664059A-9EF3-4591-ACD3-870C4A8B3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AD09B26-A07F-43B8-95CA-F53F29F08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3A8C04-D0E7-491D-BE28-96998E89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38E6E49-C0AD-40A2-A5CE-64559822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FF7F5C4-B973-4E7A-B3DB-F07288F3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07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FDA0A2-8FBF-4173-8F78-465A8E4A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78479-362E-437B-8713-7E43B48A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FB2C288-F06D-4A4F-A338-C3EAAA77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1F7B10-53E2-4509-AEBC-0D5BD93D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00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1028BB2-BB85-4C86-8093-2922BE8A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2EB7146-BA09-4557-A873-4E87039C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6CCBB1-39CB-4901-87F4-A5BF8C8F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62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C594C7-A1CC-47AE-AE3D-D69BEEC0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6361F6-6847-4045-A6A2-2CEF8A1D0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8AFB10-4A0D-4179-B53E-BB529CE25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B19F6E-B70D-4DCD-87A3-4E039B6E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0C3C90-B8A0-43D1-BF4B-CC326E8A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A44F15-5BB8-405C-9989-02833639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75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E2C488-9E0F-4A4D-9F5C-702367FC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A13D06E-9833-4A04-929F-EA9563CE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C76956A-4649-4DCC-B0D9-AB537943A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1CF63B-79D9-44AC-8F46-4033F2FA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650EA3-2C35-4508-A870-6FC4B954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BB9882-A071-4079-B973-6A5C25DE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1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AC5678-68A6-4415-BFB2-5A59CE05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3587D2-7445-4676-B8F8-E105A266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0F8833-B35E-4192-9FA5-8606B8BA7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6F00-ED36-4E5D-8C14-B02720B9EC02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6546CA-0202-4BA3-B15B-157795D90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D39FAD-3F62-431F-8B50-C506557F8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8E36-023D-4722-BAF9-326051B4C9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0BFE680-FB8B-4329-835A-4DE99319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4" y="292777"/>
            <a:ext cx="4874801" cy="1325563"/>
          </a:xfrm>
        </p:spPr>
        <p:txBody>
          <a:bodyPr/>
          <a:lstStyle/>
          <a:p>
            <a:r>
              <a:rPr lang="tr-TR" dirty="0"/>
              <a:t>9 Y, </a:t>
            </a:r>
            <a:r>
              <a:rPr lang="tr-TR" dirty="0" err="1"/>
              <a:t>Ewing</a:t>
            </a:r>
            <a:r>
              <a:rPr lang="tr-TR" dirty="0"/>
              <a:t> </a:t>
            </a:r>
            <a:r>
              <a:rPr lang="tr-TR" dirty="0" err="1"/>
              <a:t>Sarcoma</a:t>
            </a:r>
            <a:endParaRPr lang="tr-TR" dirty="0"/>
          </a:p>
        </p:txBody>
      </p:sp>
      <p:pic>
        <p:nvPicPr>
          <p:cNvPr id="8" name="İçerik Yer Tutucusu 7" descr="beyaz, adam içeren bir resim&#10;&#10;Açıklama otomatik olarak oluşturuldu">
            <a:extLst>
              <a:ext uri="{FF2B5EF4-FFF2-40B4-BE49-F238E27FC236}">
                <a16:creationId xmlns:a16="http://schemas.microsoft.com/office/drawing/2014/main" id="{A1591D87-F082-4646-AEDD-3B77FFDCC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894898" cy="4351338"/>
          </a:xfrm>
        </p:spPr>
      </p:pic>
      <p:pic>
        <p:nvPicPr>
          <p:cNvPr id="10" name="İçerik Yer Tutucusu 9" descr="hayvan, yiyecek, tabak, parça içeren bir resim&#10;&#10;Açıklama otomatik olarak oluşturuldu">
            <a:extLst>
              <a:ext uri="{FF2B5EF4-FFF2-40B4-BE49-F238E27FC236}">
                <a16:creationId xmlns:a16="http://schemas.microsoft.com/office/drawing/2014/main" id="{1301D87C-08BF-498D-9C93-3000E7DE10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15" y="1981042"/>
            <a:ext cx="4352869" cy="2895916"/>
          </a:xfrm>
        </p:spPr>
      </p:pic>
      <p:pic>
        <p:nvPicPr>
          <p:cNvPr id="11" name="İçerik Yer Tutucusu 5" descr="su, oturma, beyaz, uçma içeren bir resim&#10;&#10;Açıklama otomatik olarak oluşturuldu">
            <a:extLst>
              <a:ext uri="{FF2B5EF4-FFF2-40B4-BE49-F238E27FC236}">
                <a16:creationId xmlns:a16="http://schemas.microsoft.com/office/drawing/2014/main" id="{13DDED39-A26E-4791-BF16-1392E8C506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2"/>
          <a:stretch/>
        </p:blipFill>
        <p:spPr>
          <a:xfrm rot="16200000">
            <a:off x="7974837" y="2425589"/>
            <a:ext cx="4352925" cy="315299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B7CB583-8C92-48DD-AB1C-50D6AF882276}"/>
              </a:ext>
            </a:extLst>
          </p:cNvPr>
          <p:cNvSpPr txBox="1"/>
          <p:nvPr/>
        </p:nvSpPr>
        <p:spPr>
          <a:xfrm>
            <a:off x="4233006" y="5291528"/>
            <a:ext cx="4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Resim netliği tarafımdan değiştirilmiştir. </a:t>
            </a:r>
          </a:p>
        </p:txBody>
      </p:sp>
    </p:spTree>
    <p:extLst>
      <p:ext uri="{BB962C8B-B14F-4D97-AF65-F5344CB8AC3E}">
        <p14:creationId xmlns:p14="http://schemas.microsoft.com/office/powerpoint/2010/main" val="2573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D0C186-DC36-4535-AD36-C8041197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" name="İçerik Yer Tutucusu 11" descr="uzaktan, iç mekan, kumanda, oturma içeren bir resim&#10;&#10;Açıklama otomatik olarak oluşturuldu">
            <a:extLst>
              <a:ext uri="{FF2B5EF4-FFF2-40B4-BE49-F238E27FC236}">
                <a16:creationId xmlns:a16="http://schemas.microsoft.com/office/drawing/2014/main" id="{C5C29ED6-1287-4F78-A6AB-D3F3A7E0A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6538" y="2554111"/>
            <a:ext cx="4352925" cy="2895954"/>
          </a:xfrm>
        </p:spPr>
      </p:pic>
      <p:pic>
        <p:nvPicPr>
          <p:cNvPr id="10" name="İçerik Yer Tutucusu 9" descr="iç mekan, oturma, yiyecek, tablo içeren bir resim&#10;&#10;Açıklama otomatik olarak oluşturuldu">
            <a:extLst>
              <a:ext uri="{FF2B5EF4-FFF2-40B4-BE49-F238E27FC236}">
                <a16:creationId xmlns:a16="http://schemas.microsoft.com/office/drawing/2014/main" id="{2D746748-0977-48D2-9E57-D53C50C13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663"/>
            <a:ext cx="5181600" cy="3447262"/>
          </a:xfr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16A7E440-09BD-41A1-9FF8-AE3F6C24265A}"/>
              </a:ext>
            </a:extLst>
          </p:cNvPr>
          <p:cNvSpPr/>
          <p:nvPr/>
        </p:nvSpPr>
        <p:spPr>
          <a:xfrm>
            <a:off x="1457563" y="5993885"/>
            <a:ext cx="394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Resim netliği tarafımdan değiştirilmiştir. </a:t>
            </a:r>
          </a:p>
        </p:txBody>
      </p:sp>
    </p:spTree>
    <p:extLst>
      <p:ext uri="{BB962C8B-B14F-4D97-AF65-F5344CB8AC3E}">
        <p14:creationId xmlns:p14="http://schemas.microsoft.com/office/powerpoint/2010/main" val="150380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C6E0EB-A12B-4AE4-90E8-8C4E71BB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 descr="kişi, dolap, iç mekan, kız içeren bir resim&#10;&#10;Açıklama otomatik olarak oluşturuldu">
            <a:extLst>
              <a:ext uri="{FF2B5EF4-FFF2-40B4-BE49-F238E27FC236}">
                <a16:creationId xmlns:a16="http://schemas.microsoft.com/office/drawing/2014/main" id="{E297F37E-8CAC-47C2-9B6B-5DBE03D3B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663"/>
            <a:ext cx="5181600" cy="3447262"/>
          </a:xfrm>
        </p:spPr>
      </p:pic>
      <p:pic>
        <p:nvPicPr>
          <p:cNvPr id="8" name="İçerik Yer Tutucusu 7" descr="kişi, dolap, kız, iç mekan içeren bir resim&#10;&#10;Açıklama otomatik olarak oluşturuldu">
            <a:extLst>
              <a:ext uri="{FF2B5EF4-FFF2-40B4-BE49-F238E27FC236}">
                <a16:creationId xmlns:a16="http://schemas.microsoft.com/office/drawing/2014/main" id="{E2E8A145-E0B3-43E9-9FB4-3D8A75B98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663"/>
            <a:ext cx="5181600" cy="344726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336B827-B246-459F-B428-D83DEFCEF5E7}"/>
              </a:ext>
            </a:extLst>
          </p:cNvPr>
          <p:cNvSpPr/>
          <p:nvPr/>
        </p:nvSpPr>
        <p:spPr>
          <a:xfrm>
            <a:off x="2983042" y="2787091"/>
            <a:ext cx="794479" cy="1169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B4DF0E-5FAF-4320-98F9-284CB49CB3A8}"/>
              </a:ext>
            </a:extLst>
          </p:cNvPr>
          <p:cNvSpPr/>
          <p:nvPr/>
        </p:nvSpPr>
        <p:spPr>
          <a:xfrm>
            <a:off x="8506917" y="2984461"/>
            <a:ext cx="794479" cy="1169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36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Geniş ekran</PresentationFormat>
  <Paragraphs>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9 Y, Ewing Sarcoma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Y, Ewing Sarcoma</dc:title>
  <dc:creator>bahtiyar demiralp</dc:creator>
  <cp:lastModifiedBy>bahtiyar demiralp</cp:lastModifiedBy>
  <cp:revision>1</cp:revision>
  <dcterms:created xsi:type="dcterms:W3CDTF">2020-03-04T13:35:21Z</dcterms:created>
  <dcterms:modified xsi:type="dcterms:W3CDTF">2020-03-04T13:43:19Z</dcterms:modified>
</cp:coreProperties>
</file>