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455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4EA030-79BD-4DB3-8F3F-6F7E89FFB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BB57FF9-BEE9-47A0-96B0-3021CF049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911EB3-3D23-4A5E-BB95-76CA398E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4FE3D8-1A00-4A1D-85F0-6999FAA7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0942EE-998D-46A7-AF8B-FD05625B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9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C6466E-306C-4EE3-A15D-B6CA5832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673D4D3-2AF3-4E33-BB7B-989F5587E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86D3B3-B907-42F5-9E04-F9979FB1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B9E914-37A5-4D2C-BF79-429291FE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4537B2-ED15-40C8-A117-37BB5E01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81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292DED3-EDA5-4600-B17A-909487DFB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9EC98BD-0A22-484E-A622-3F2CE7CFC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4313C5-19AF-44DD-B008-E3399BB8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0FC59A-73B8-42BB-A447-49E4BAFA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C988C6-6DD2-4668-9116-B07128AA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27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A07045-4914-46B3-8DDE-524F3B4B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3D9CF3-8FF4-4D2E-A961-132E0723D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548D98-95D7-4177-A6E8-C31FC010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45A462-CBF8-4BEF-B9DF-2612BFB0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FB0F05-16B4-45FA-82A5-C2F30FA1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3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447803-E94D-43F6-9D35-FCD6CC4F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72144C-D229-4634-896C-E822BAE57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19E351-F70A-4BA2-8EE8-ECD586D3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B5926A-607B-4977-827A-9C3970E0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D70FFF-1F30-4399-81AA-8138C688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71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DF4E40-86B3-4EB2-8997-BA1A8770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7E922D-5AE6-4A67-8A63-BB5EF279B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0EA208-BE62-4ADD-AE9B-CDC3080F6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B02A91-4456-4426-8F5C-8D202F3D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90C23C8-B2C6-488B-A06E-F9B1A41E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AC8BA9A-4441-407F-A2D3-549D85B5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7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DF9856-9C07-4090-93FF-691EC600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DD00FA-AA54-4282-B269-797E9CACC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21FC105-D010-46D4-82B6-C71552898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D4E3FC4-D9EC-4574-82C5-1DD4EA682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AAF863-6B3C-4208-AC51-3600D36BD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2F42F53-C1D0-4479-BD47-6843575A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374577B-EA3C-4032-A347-043AC317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1B6CB19-70FC-4BE9-83EE-045F7DE4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31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27916D-1D2A-44A3-9BBA-62FF2D6F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CC6E74E-0679-4473-936C-B5AD2802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4EC99C4-87B2-49EA-B266-E0AFDA3C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854A10A-7791-4A77-B58F-1F62C144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78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CC97A3D-0E0C-4815-8C7C-B85CFEFA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EF92C31-B3E6-4CA4-9E10-762006EC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2446E50-1DEA-4404-9B29-53715B8C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08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A35FDC-5E39-45E6-92B4-C2226BE9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29CD3E-ABEB-4BCD-9BF8-FD223A2E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652492-2529-45EA-9240-288E4BD1F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F8AC28-7E20-4129-9CF7-E5633DCF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687ABE9-3F6A-40C7-9DB9-82559504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40AE1DC-8634-4B6D-885D-17C3AD1E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51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6B2823-8039-41E6-AA7E-67377F05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B42530E-BB47-4ACA-922F-E49E97247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BB2A526-678F-4F58-83CC-94AD5C5DE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4897DD-FE6C-47CC-9980-20E48B20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637071-EF95-496C-A252-749C71B34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1F6571-72E1-47DB-9484-28195D71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79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76F0B19-42FC-4AA5-9344-28242C0D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BA3DC5-686E-4752-B1C1-F12462CD2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A855BC-1BB2-4442-BF88-6126B6475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3C662-7D62-4539-AE4A-6C6A0F961070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2C606A-A56A-45C1-AE4C-55510E6E6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D9522F-160E-4F45-830F-ACAB4581B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8A53-E608-4287-8D51-CCFDCCD236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46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2424114" y="333375"/>
            <a:ext cx="6696075" cy="1143000"/>
          </a:xfrm>
        </p:spPr>
        <p:txBody>
          <a:bodyPr/>
          <a:lstStyle/>
          <a:p>
            <a:pPr>
              <a:defRPr/>
            </a:pPr>
            <a:r>
              <a:rPr lang="tr-TR" dirty="0"/>
              <a:t>46 Y. E, 9 mm tabanca ASY </a:t>
            </a:r>
          </a:p>
        </p:txBody>
      </p:sp>
      <p:pic>
        <p:nvPicPr>
          <p:cNvPr id="52227" name="Picture 2" descr="G:\BAHTIYAR\bahtiyar 30-01-2009\Yeni Klasör\yedek\internal fiksasyon\ugur demirkan asy femur\IMG_97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71" y="1256954"/>
            <a:ext cx="3286008" cy="49414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8" name="Picture 3" descr="G:\BAHTIYAR\bahtiyar 30-01-2009\Yeni Klasör\yedek\internal fiksasyon\ugur demirkan asy femur\IMG_97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7" r="17203"/>
          <a:stretch>
            <a:fillRect/>
          </a:stretch>
        </p:blipFill>
        <p:spPr>
          <a:xfrm>
            <a:off x="6476066" y="1256954"/>
            <a:ext cx="3003367" cy="49414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68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G:\BAHTIYAR\bahtiyar 30-01-2009\Yeni Klasör\yedek\internal fiksasyon\ugur demirkan asy femur\IMG_6994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7"/>
          <a:stretch/>
        </p:blipFill>
        <p:spPr>
          <a:xfrm>
            <a:off x="2145974" y="987084"/>
            <a:ext cx="3373763" cy="48838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1" name="Picture 3" descr="G:\BAHTIYAR\bahtiyar 30-01-2009\Yeni Klasör\yedek\internal fiksasyon\ugur demirkan asy femur\IMG_978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"/>
          <a:stretch>
            <a:fillRect/>
          </a:stretch>
        </p:blipFill>
        <p:spPr>
          <a:xfrm>
            <a:off x="6672264" y="960203"/>
            <a:ext cx="3296195" cy="48738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49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Geniş ekran</PresentationFormat>
  <Paragraphs>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46 Y. E, 9 mm tabanca ASY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46 Y. E, 9 mm tabanca ASY </dc:title>
  <dc:creator>bahtiyar demiralp</dc:creator>
  <cp:lastModifiedBy>bahtiyar demiralp</cp:lastModifiedBy>
  <cp:revision>1</cp:revision>
  <dcterms:created xsi:type="dcterms:W3CDTF">2020-03-06T08:05:12Z</dcterms:created>
  <dcterms:modified xsi:type="dcterms:W3CDTF">2020-03-06T08:06:41Z</dcterms:modified>
</cp:coreProperties>
</file>