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4" r:id="rId2"/>
    <p:sldId id="456" r:id="rId3"/>
    <p:sldId id="457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3D5953-552A-40AD-8C79-5A3B606F5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BBCDF6-B6FA-4238-9694-687B11106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AA251AC-7A53-43F9-9865-AE55EE38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E073-783F-4AC0-B6EB-2DA9DCBC567C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221A00-AC27-4194-803B-BB67D2A6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236FC0-D479-4474-AE69-7BC99A22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2CE3-9BAC-49F7-80DC-83D169646D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193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4E624E-F122-4E24-9644-917CD41A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A36AED6-7DB4-41AF-A4C5-69EAD320C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345804-9F6F-40BD-84CF-199E45A9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E073-783F-4AC0-B6EB-2DA9DCBC567C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195BA83-6A91-4108-B15B-D391D792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930CD6-AC66-46C5-A7D8-AECB9CD7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2CE3-9BAC-49F7-80DC-83D169646D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34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859A186-7792-4FC6-9C91-0386AB4E5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AB0E805-1125-4E9F-9366-7195014E5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0BDACB-74C3-4C2C-B25D-43DCF8795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E073-783F-4AC0-B6EB-2DA9DCBC567C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E74ED6-47DA-4B7E-B88B-B1C7777B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0F0E8A-A951-4892-AB89-086CCF96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2CE3-9BAC-49F7-80DC-83D169646D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08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0B27DE-9583-444D-BE0B-E0F863C5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90C650-C526-46F9-B182-667F17006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3EBBA6-0D84-4250-B8D8-DC3E25D6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E073-783F-4AC0-B6EB-2DA9DCBC567C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363345-61E8-4B21-9BC9-D4D9AC10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25F0E5-DE8A-4783-A4E6-14F69FCC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2CE3-9BAC-49F7-80DC-83D169646D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445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506046-48DF-417E-B885-5999675B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775F27A-810F-405F-B93B-9F5D72720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F65132-3728-4937-8182-A1CA71F1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E073-783F-4AC0-B6EB-2DA9DCBC567C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46401D-E9E1-49E6-A255-B2F56A66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97F6C7-73B6-4EC0-BAD5-9D4D1B23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2CE3-9BAC-49F7-80DC-83D169646D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6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F7B2B0-F156-4E84-8BDC-26EBF3B3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064AD9-4FE9-404A-BD28-7CA3AE474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8733659-544E-490B-8FA4-9FAB68829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787E709-145E-4BED-A788-58348528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E073-783F-4AC0-B6EB-2DA9DCBC567C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A13BF8C-C7A9-49E0-99F3-31D0C392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F938852-3187-4A50-B386-376BFD1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2CE3-9BAC-49F7-80DC-83D169646D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96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4BE926-DA50-46CB-B298-822EF6E7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5C6D30F-8038-478B-97C5-33E0AB56C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247E2AE-6AFB-4891-8C6D-1D6A7796E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42A13B7-A0E6-4450-92F2-CD1F35AC6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2B82FFC-10E9-45AD-ADFD-EAD7AB582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2C3F593-A566-4306-A148-71233E5F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E073-783F-4AC0-B6EB-2DA9DCBC567C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A2C8115-D6C6-4647-9490-0267EFC5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2B41EB2-1898-4295-8002-0AEEC582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2CE3-9BAC-49F7-80DC-83D169646D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99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56F854-245C-4EED-9EC6-1473CE5C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8ED8A4A-E8AC-4C30-93C1-F52835F0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E073-783F-4AC0-B6EB-2DA9DCBC567C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E1AB24A-5336-4289-B0FD-17753D22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BE9ED4A-44DF-43EA-83D3-431E9B18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2CE3-9BAC-49F7-80DC-83D169646D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26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BDE7B83-8EE6-4368-BC13-1B29C2F03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E073-783F-4AC0-B6EB-2DA9DCBC567C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54A35D1-F03D-463B-90E4-E35E4AF6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074BE3B-5BD6-4885-922F-5FA6F72C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2CE3-9BAC-49F7-80DC-83D169646D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559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39D5C8-A54B-4BD7-9FE6-85A8D321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02D9E3-EAA5-44F8-A1FA-9499F9F2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4ED31B8-D81C-4CE0-947D-733438ED0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A796F9F-88F2-40ED-B273-1D94539E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E073-783F-4AC0-B6EB-2DA9DCBC567C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D9DBD90-3B29-454A-81FE-B2D1B4E8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936F359-5CDD-4B49-AD61-D9AB09ED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2CE3-9BAC-49F7-80DC-83D169646D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97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A2717A-A202-49D0-B4AB-71BB70F3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F063A7D-1068-40E5-9320-9CB87A13F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35F5319-23C2-42F4-9A5C-E8B948C56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E60634B-B312-47E7-B235-342C531F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E073-783F-4AC0-B6EB-2DA9DCBC567C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413F3BF-0A55-4DFD-8175-AA5992CE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F9B0045-21FB-48A6-B51C-1CC81158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2CE3-9BAC-49F7-80DC-83D169646D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57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D3F0E80-B5BD-4F85-A325-87A8212E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33DDF3-0A57-40A0-894C-3A4E0D826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4504A08-716D-4361-9FD6-2801A0666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E073-783F-4AC0-B6EB-2DA9DCBC567C}" type="datetimeFigureOut">
              <a:rPr lang="tr-TR" smtClean="0"/>
              <a:t>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429F62-9570-491B-ABD5-B398070B2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9B86014-D2CA-4086-B83E-AC2F11EF6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62CE3-9BAC-49F7-80DC-83D169646D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199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21 Y, </a:t>
            </a:r>
            <a:r>
              <a:rPr lang="tr-TR" dirty="0" err="1"/>
              <a:t>ewing</a:t>
            </a:r>
            <a:r>
              <a:rPr lang="tr-TR" dirty="0"/>
              <a:t> </a:t>
            </a:r>
            <a:r>
              <a:rPr lang="tr-TR" dirty="0" err="1"/>
              <a:t>sarcoma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736726" y="2165152"/>
            <a:ext cx="4525963" cy="3394472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7726" y="2165152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83177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1" b="6215"/>
          <a:stretch/>
        </p:blipFill>
        <p:spPr>
          <a:xfrm>
            <a:off x="1052732" y="1009484"/>
            <a:ext cx="3786554" cy="2840709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2" b="14059"/>
          <a:stretch/>
        </p:blipFill>
        <p:spPr>
          <a:xfrm>
            <a:off x="3722079" y="4099058"/>
            <a:ext cx="4038600" cy="2231403"/>
          </a:xfrm>
        </p:spPr>
      </p:pic>
      <p:pic>
        <p:nvPicPr>
          <p:cNvPr id="7" name="İçerik Yer Tutucusu 5">
            <a:extLst>
              <a:ext uri="{FF2B5EF4-FFF2-40B4-BE49-F238E27FC236}">
                <a16:creationId xmlns:a16="http://schemas.microsoft.com/office/drawing/2014/main" id="{B303B749-6337-4CFE-805A-A75DDC709A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6"/>
          <a:stretch/>
        </p:blipFill>
        <p:spPr>
          <a:xfrm>
            <a:off x="6258729" y="1027905"/>
            <a:ext cx="4357690" cy="28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3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1" y="803460"/>
            <a:ext cx="3854868" cy="5139824"/>
          </a:xfrm>
        </p:spPr>
      </p:pic>
    </p:spTree>
    <p:extLst>
      <p:ext uri="{BB962C8B-B14F-4D97-AF65-F5344CB8AC3E}">
        <p14:creationId xmlns:p14="http://schemas.microsoft.com/office/powerpoint/2010/main" val="3341734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Geniş ekran</PresentationFormat>
  <Paragraphs>1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21 Y, ewing sarcoma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Y, ewing sarcoma</dc:title>
  <dc:creator>bahtiyar demiralp</dc:creator>
  <cp:lastModifiedBy>bahtiyar demiralp</cp:lastModifiedBy>
  <cp:revision>2</cp:revision>
  <dcterms:created xsi:type="dcterms:W3CDTF">2020-03-04T13:54:58Z</dcterms:created>
  <dcterms:modified xsi:type="dcterms:W3CDTF">2020-03-06T08:36:47Z</dcterms:modified>
</cp:coreProperties>
</file>