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8" r:id="rId1"/>
  </p:sldMasterIdLst>
  <p:sldIdLst>
    <p:sldId id="265" r:id="rId2"/>
    <p:sldId id="269" r:id="rId3"/>
    <p:sldId id="276" r:id="rId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09.01.2013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09.01.2013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09.01.2013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09.01.2013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09.01.2013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09.01.2013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09.01.2013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09.01.2013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09.01.2013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09.01.2013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09.01.2013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09.01.2013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09.01.2013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09.01.2013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09.01.2013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09.01.2013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fld id="{D9F75050-0E15-4C5B-92B0-66D068882F1F}" type="datetimeFigureOut">
              <a:rPr lang="tr-TR" smtClean="0"/>
              <a:pPr/>
              <a:t>09.01.2013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  <p:sldLayoutId id="2147483882" r:id="rId14"/>
    <p:sldLayoutId id="2147483883" r:id="rId15"/>
    <p:sldLayoutId id="214748388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22 E, </a:t>
            </a:r>
            <a:r>
              <a:rPr lang="tr-TR" dirty="0" err="1" smtClean="0"/>
              <a:t>Fibröz</a:t>
            </a:r>
            <a:r>
              <a:rPr lang="tr-TR" dirty="0" smtClean="0"/>
              <a:t> </a:t>
            </a:r>
            <a:r>
              <a:rPr lang="tr-TR" dirty="0" err="1" smtClean="0"/>
              <a:t>Displazi</a:t>
            </a:r>
            <a:r>
              <a:rPr lang="tr-TR" dirty="0" smtClean="0"/>
              <a:t> </a:t>
            </a:r>
            <a:r>
              <a:rPr lang="tr-TR" dirty="0" smtClean="0"/>
              <a:t>(</a:t>
            </a:r>
            <a:r>
              <a:rPr lang="tr-TR" dirty="0" err="1" smtClean="0"/>
              <a:t>Küretaj</a:t>
            </a:r>
            <a:r>
              <a:rPr lang="tr-TR" dirty="0" smtClean="0"/>
              <a:t> + </a:t>
            </a:r>
            <a:r>
              <a:rPr lang="tr-TR" dirty="0" err="1" smtClean="0"/>
              <a:t>Greftleme</a:t>
            </a:r>
            <a:r>
              <a:rPr lang="tr-TR" dirty="0" smtClean="0"/>
              <a:t>)</a:t>
            </a:r>
            <a:endParaRPr lang="tr-TR" dirty="0"/>
          </a:p>
        </p:txBody>
      </p:sp>
      <p:pic>
        <p:nvPicPr>
          <p:cNvPr id="3075" name="Picture 3" descr="C:\Users\Bahtiyar Demiralp\Desktop\ist buluşması MBB\3\DSC0409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2543591" cy="4525963"/>
          </a:xfrm>
          <a:prstGeom prst="rect">
            <a:avLst/>
          </a:prstGeom>
          <a:noFill/>
        </p:spPr>
      </p:pic>
      <p:pic>
        <p:nvPicPr>
          <p:cNvPr id="3077" name="Picture 5" descr="C:\Users\Bahtiyar Demiralp\Desktop\ist buluşması MBB\3\DSC041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571612"/>
            <a:ext cx="2543591" cy="4525963"/>
          </a:xfrm>
          <a:prstGeom prst="rect">
            <a:avLst/>
          </a:prstGeom>
          <a:noFill/>
        </p:spPr>
      </p:pic>
      <p:pic>
        <p:nvPicPr>
          <p:cNvPr id="10" name="Picture 2" descr="C:\Users\Bahtiyar Demiralp\Desktop\ist buluşması MBB\3\DSC041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571612"/>
            <a:ext cx="254359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22 E, </a:t>
            </a:r>
            <a:r>
              <a:rPr lang="tr-TR" dirty="0" err="1" smtClean="0"/>
              <a:t>Fibröz</a:t>
            </a:r>
            <a:r>
              <a:rPr lang="tr-TR" dirty="0" smtClean="0"/>
              <a:t> </a:t>
            </a:r>
            <a:r>
              <a:rPr lang="tr-TR" dirty="0" err="1" smtClean="0"/>
              <a:t>Displazi</a:t>
            </a:r>
            <a:r>
              <a:rPr lang="tr-TR" dirty="0" smtClean="0"/>
              <a:t>, </a:t>
            </a:r>
            <a:br>
              <a:rPr lang="tr-TR" dirty="0" smtClean="0"/>
            </a:br>
            <a:r>
              <a:rPr lang="tr-TR" dirty="0" err="1" smtClean="0"/>
              <a:t>Küretaj</a:t>
            </a:r>
            <a:r>
              <a:rPr lang="tr-TR" dirty="0" smtClean="0"/>
              <a:t> + </a:t>
            </a:r>
            <a:r>
              <a:rPr lang="tr-TR" dirty="0" err="1" smtClean="0"/>
              <a:t>Proflaktik</a:t>
            </a:r>
            <a:r>
              <a:rPr lang="tr-TR" dirty="0" smtClean="0"/>
              <a:t> IMN</a:t>
            </a:r>
            <a:endParaRPr lang="tr-TR" dirty="0"/>
          </a:p>
        </p:txBody>
      </p:sp>
      <p:pic>
        <p:nvPicPr>
          <p:cNvPr id="11266" name="Picture 2" descr="G:\BAHTIYAR\bahtiyar 30-01-2009\Yeni Klasör\yedek\tümör vaka serileri\BONE\BENIGN\fibröz displazi\tahir özerdem\DSC01072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/>
          <a:srcRect t="28290"/>
          <a:stretch/>
        </p:blipFill>
        <p:spPr bwMode="auto">
          <a:xfrm rot="16200000" flipV="1">
            <a:off x="-255815" y="3072239"/>
            <a:ext cx="3681410" cy="1946660"/>
          </a:xfrm>
          <a:prstGeom prst="rect">
            <a:avLst/>
          </a:prstGeom>
          <a:noFill/>
        </p:spPr>
      </p:pic>
      <p:pic>
        <p:nvPicPr>
          <p:cNvPr id="11267" name="Picture 3" descr="G:\BAHTIYAR\bahtiyar 30-01-2009\Yeni Klasör\yedek\tümör vaka serileri\BONE\BENIGN\fibröz displazi\tahir özerdem\DSC01071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/>
          <a:srcRect l="7322" t="10947" r="7322" b="12404"/>
          <a:stretch/>
        </p:blipFill>
        <p:spPr bwMode="auto">
          <a:xfrm>
            <a:off x="2771800" y="2780928"/>
            <a:ext cx="3767328" cy="2493211"/>
          </a:xfrm>
          <a:prstGeom prst="rect">
            <a:avLst/>
          </a:prstGeom>
          <a:noFill/>
        </p:spPr>
      </p:pic>
      <p:pic>
        <p:nvPicPr>
          <p:cNvPr id="7" name="Picture 2" descr="G:\BAHTIYAR\bahtiyar 30-01-2009\Yeni Klasör\yedek\tümör vaka serileri\BONE\BENIGN\fibröz displazi\tahir özerdem\DSC01073.JPG"/>
          <p:cNvPicPr>
            <a:picLocks noChangeAspect="1" noChangeArrowheads="1"/>
          </p:cNvPicPr>
          <p:nvPr/>
        </p:nvPicPr>
        <p:blipFill rotWithShape="1">
          <a:blip r:embed="rId4" cstate="print"/>
          <a:srcRect l="7921" t="30118"/>
          <a:stretch/>
        </p:blipFill>
        <p:spPr bwMode="auto">
          <a:xfrm rot="16200000">
            <a:off x="6057850" y="3239294"/>
            <a:ext cx="3389823" cy="18970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tAttachment"/>
          <p:cNvPicPr>
            <a:picLocks noChangeAspect="1" noChangeArrowheads="1"/>
          </p:cNvPicPr>
          <p:nvPr/>
        </p:nvPicPr>
        <p:blipFill>
          <a:blip r:embed="rId2" cstate="print"/>
          <a:srcRect l="20998" t="5511" b="17323"/>
          <a:stretch>
            <a:fillRect/>
          </a:stretch>
        </p:blipFill>
        <p:spPr bwMode="auto">
          <a:xfrm>
            <a:off x="179512" y="1441362"/>
            <a:ext cx="2966618" cy="392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IMG_77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1671" y="1425099"/>
            <a:ext cx="2984505" cy="393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IMG_77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0007" y="1474555"/>
            <a:ext cx="2957689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179512" y="4990371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r-TR" sz="11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A</a:t>
            </a: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3203848" y="5062379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r-TR" sz="11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B</a:t>
            </a: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228184" y="4990371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r-TR" sz="11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C</a:t>
            </a: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214282" y="5568751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Femur</a:t>
            </a:r>
            <a:r>
              <a:rPr lang="tr-TR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tr-TR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Proksimali</a:t>
            </a:r>
            <a:r>
              <a:rPr lang="tr-TR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tr-TR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Anevrizmal</a:t>
            </a:r>
            <a:r>
              <a:rPr lang="tr-TR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Kemik Kisti</a:t>
            </a:r>
            <a:endParaRPr lang="tr-TR" dirty="0"/>
          </a:p>
        </p:txBody>
      </p:sp>
      <p:sp>
        <p:nvSpPr>
          <p:cNvPr id="10" name="9 Metin kutusu"/>
          <p:cNvSpPr txBox="1"/>
          <p:nvPr/>
        </p:nvSpPr>
        <p:spPr>
          <a:xfrm>
            <a:off x="3357554" y="5425875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Küretaj</a:t>
            </a:r>
            <a:r>
              <a:rPr lang="tr-TR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tr-TR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Greftleme</a:t>
            </a:r>
            <a:r>
              <a:rPr lang="tr-TR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+ KPKP İle </a:t>
            </a:r>
            <a:r>
              <a:rPr lang="tr-TR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İnternal</a:t>
            </a:r>
            <a:r>
              <a:rPr lang="tr-TR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Tespit</a:t>
            </a:r>
            <a:endParaRPr lang="tr-TR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6643702" y="5497313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latin typeface="Arial" pitchFamily="34" charset="0"/>
                <a:cs typeface="Arial" pitchFamily="34" charset="0"/>
              </a:rPr>
              <a:t>Post op 12 ay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1785918" y="428604"/>
            <a:ext cx="57864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9 y, E </a:t>
            </a:r>
            <a:r>
              <a:rPr lang="tr-TR" sz="32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Femur</a:t>
            </a:r>
            <a:r>
              <a:rPr lang="tr-TR" sz="3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2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Proksimali</a:t>
            </a:r>
            <a:r>
              <a:rPr lang="tr-TR" sz="3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2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Anevrizmal</a:t>
            </a:r>
            <a:r>
              <a:rPr lang="tr-TR" sz="3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Kemik Kisti</a:t>
            </a:r>
            <a:endParaRPr lang="tr-TR" sz="32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177</TotalTime>
  <Words>44</Words>
  <Application>Microsoft Office PowerPoint</Application>
  <PresentationFormat>Ekran Gösterisi (4:3)</PresentationFormat>
  <Paragraphs>9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</vt:i4>
      </vt:variant>
    </vt:vector>
  </HeadingPairs>
  <TitlesOfParts>
    <vt:vector size="4" baseType="lpstr">
      <vt:lpstr>Genesis</vt:lpstr>
      <vt:lpstr>22 E, Fibröz Displazi (Küretaj + Greftleme)</vt:lpstr>
      <vt:lpstr>22 E, Fibröz Displazi,  Küretaj + Proflaktik IMN</vt:lpstr>
      <vt:lpstr>Slayt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Bahtiyar Demiralp</dc:creator>
  <cp:lastModifiedBy>bdemiralp</cp:lastModifiedBy>
  <cp:revision>34</cp:revision>
  <dcterms:created xsi:type="dcterms:W3CDTF">2008-01-08T07:16:19Z</dcterms:created>
  <dcterms:modified xsi:type="dcterms:W3CDTF">2013-01-09T07:04:23Z</dcterms:modified>
</cp:coreProperties>
</file>