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24 Y, Erkek 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Şikayet: </a:t>
            </a:r>
            <a:r>
              <a:rPr lang="tr-TR" dirty="0" smtClean="0"/>
              <a:t>Sol el bileğinde şişlik ağrı</a:t>
            </a:r>
          </a:p>
          <a:p>
            <a:r>
              <a:rPr lang="tr-TR" i="1" dirty="0" smtClean="0"/>
              <a:t>Fizik </a:t>
            </a:r>
            <a:r>
              <a:rPr lang="tr-TR" i="1" dirty="0" err="1" smtClean="0"/>
              <a:t>Muayane</a:t>
            </a:r>
            <a:r>
              <a:rPr lang="tr-TR" i="1" dirty="0" smtClean="0"/>
              <a:t>: </a:t>
            </a:r>
            <a:r>
              <a:rPr lang="tr-TR" dirty="0" smtClean="0"/>
              <a:t>Sol el bileğinde ağrı, ele gelen kitle , hareket kısıtlılığı</a:t>
            </a:r>
          </a:p>
          <a:p>
            <a:r>
              <a:rPr lang="tr-TR" i="1" dirty="0" smtClean="0"/>
              <a:t>X Ray, BT, MRI, Sintigrafi ve </a:t>
            </a:r>
            <a:r>
              <a:rPr lang="tr-TR" i="1" dirty="0" err="1" smtClean="0"/>
              <a:t>Biopsi</a:t>
            </a:r>
            <a:r>
              <a:rPr lang="tr-TR" i="1" dirty="0" smtClean="0"/>
              <a:t>: </a:t>
            </a:r>
            <a:r>
              <a:rPr lang="tr-TR" dirty="0" smtClean="0"/>
              <a:t>Sol </a:t>
            </a:r>
            <a:r>
              <a:rPr lang="tr-TR" dirty="0" err="1" smtClean="0"/>
              <a:t>radius</a:t>
            </a:r>
            <a:r>
              <a:rPr lang="tr-TR" dirty="0" smtClean="0"/>
              <a:t> </a:t>
            </a:r>
            <a:r>
              <a:rPr lang="tr-TR" dirty="0" err="1" smtClean="0"/>
              <a:t>distali</a:t>
            </a:r>
            <a:r>
              <a:rPr lang="tr-TR" dirty="0" smtClean="0"/>
              <a:t> dev hücreli tümör</a:t>
            </a:r>
          </a:p>
          <a:p>
            <a:r>
              <a:rPr lang="tr-TR" i="1" dirty="0" smtClean="0"/>
              <a:t>Tedavi: </a:t>
            </a:r>
            <a:r>
              <a:rPr lang="tr-TR" dirty="0" smtClean="0"/>
              <a:t>Kitlenin </a:t>
            </a:r>
            <a:r>
              <a:rPr lang="tr-TR" dirty="0" err="1" smtClean="0"/>
              <a:t>radius</a:t>
            </a:r>
            <a:r>
              <a:rPr lang="tr-TR" dirty="0" smtClean="0"/>
              <a:t> </a:t>
            </a:r>
            <a:r>
              <a:rPr lang="tr-TR" dirty="0" err="1" smtClean="0"/>
              <a:t>distali</a:t>
            </a:r>
            <a:r>
              <a:rPr lang="tr-TR" dirty="0" smtClean="0"/>
              <a:t> eklem yüzü ile birlikte çıkarılması + </a:t>
            </a:r>
            <a:r>
              <a:rPr lang="tr-TR" dirty="0" err="1" smtClean="0"/>
              <a:t>fibula</a:t>
            </a:r>
            <a:r>
              <a:rPr lang="tr-TR" dirty="0" smtClean="0"/>
              <a:t> başı ile eklem </a:t>
            </a:r>
            <a:r>
              <a:rPr lang="tr-TR" dirty="0" err="1" smtClean="0"/>
              <a:t>rekonstruksiyonu</a:t>
            </a:r>
            <a:r>
              <a:rPr lang="tr-TR" dirty="0" smtClean="0"/>
              <a:t>  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000628" y="1357298"/>
            <a:ext cx="3143671" cy="1428760"/>
            <a:chOff x="2784" y="1488"/>
            <a:chExt cx="3033" cy="1404"/>
          </a:xfrm>
        </p:grpSpPr>
        <p:pic>
          <p:nvPicPr>
            <p:cNvPr id="13" name="Picture 5" descr="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4" y="1488"/>
              <a:ext cx="1016" cy="139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4" name="Picture 39" descr="DSC062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8" y="1488"/>
              <a:ext cx="1536" cy="140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" name="Line 40"/>
            <p:cNvSpPr>
              <a:spLocks noChangeShapeType="1"/>
            </p:cNvSpPr>
            <p:nvPr/>
          </p:nvSpPr>
          <p:spPr bwMode="auto">
            <a:xfrm flipV="1">
              <a:off x="3072" y="2304"/>
              <a:ext cx="144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H="1">
              <a:off x="3408" y="2016"/>
              <a:ext cx="192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3360" y="1909"/>
              <a:ext cx="734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tr-TR" sz="1400" b="1" dirty="0" err="1">
                  <a:solidFill>
                    <a:schemeClr val="bg1"/>
                  </a:solidFill>
                </a:rPr>
                <a:t>Tumor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4512" y="1728"/>
              <a:ext cx="144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3984" y="1628"/>
              <a:ext cx="1833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tr-TR" sz="1400" b="1" dirty="0" err="1">
                  <a:solidFill>
                    <a:schemeClr val="bg1"/>
                  </a:solidFill>
                </a:rPr>
                <a:t>Radionucleoid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400" b="1" dirty="0" err="1">
                  <a:solidFill>
                    <a:schemeClr val="bg1"/>
                  </a:solidFill>
                </a:rPr>
                <a:t>uptake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13" descr="DSC06511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5400000" flipV="1">
            <a:off x="-27281" y="2170366"/>
            <a:ext cx="4126465" cy="278608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6" name="Picture 32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29124" y="3357562"/>
            <a:ext cx="3729400" cy="24288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DSC0071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 rot="16200000">
            <a:off x="1951505" y="5120802"/>
            <a:ext cx="2097719" cy="8572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grpSp>
        <p:nvGrpSpPr>
          <p:cNvPr id="3" name="3 Grup"/>
          <p:cNvGrpSpPr/>
          <p:nvPr/>
        </p:nvGrpSpPr>
        <p:grpSpPr>
          <a:xfrm>
            <a:off x="1142976" y="2143116"/>
            <a:ext cx="1857388" cy="2000264"/>
            <a:chOff x="4859338" y="188913"/>
            <a:chExt cx="4035425" cy="3919537"/>
          </a:xfrm>
        </p:grpSpPr>
        <p:pic>
          <p:nvPicPr>
            <p:cNvPr id="4" name="Picture 5" descr="12swe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488" y="188913"/>
              <a:ext cx="1946275" cy="391953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" name="Picture 8" descr="hyhrffg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338" y="188913"/>
              <a:ext cx="2008187" cy="388778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" name="Line 23"/>
            <p:cNvSpPr>
              <a:spLocks noChangeShapeType="1"/>
            </p:cNvSpPr>
            <p:nvPr/>
          </p:nvSpPr>
          <p:spPr bwMode="auto">
            <a:xfrm flipV="1">
              <a:off x="5292725" y="3141663"/>
              <a:ext cx="792163" cy="730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Line 24"/>
            <p:cNvSpPr>
              <a:spLocks noChangeShapeType="1"/>
            </p:cNvSpPr>
            <p:nvPr/>
          </p:nvSpPr>
          <p:spPr bwMode="auto">
            <a:xfrm>
              <a:off x="5003800" y="1341438"/>
              <a:ext cx="1223963" cy="714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AutoShape 25"/>
            <p:cNvSpPr>
              <a:spLocks/>
            </p:cNvSpPr>
            <p:nvPr/>
          </p:nvSpPr>
          <p:spPr bwMode="auto">
            <a:xfrm>
              <a:off x="4859338" y="1341438"/>
              <a:ext cx="360362" cy="1871662"/>
            </a:xfrm>
            <a:prstGeom prst="leftBrace">
              <a:avLst>
                <a:gd name="adj1" fmla="val 43282"/>
                <a:gd name="adj2" fmla="val 5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V="1">
              <a:off x="7308850" y="476250"/>
              <a:ext cx="935038" cy="730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7524750" y="3141663"/>
              <a:ext cx="1150938" cy="714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1" name="20 Grup"/>
          <p:cNvGrpSpPr/>
          <p:nvPr/>
        </p:nvGrpSpPr>
        <p:grpSpPr>
          <a:xfrm>
            <a:off x="4714876" y="2786058"/>
            <a:ext cx="4000528" cy="1266844"/>
            <a:chOff x="4191000" y="4876800"/>
            <a:chExt cx="4800600" cy="1662113"/>
          </a:xfrm>
        </p:grpSpPr>
        <p:pic>
          <p:nvPicPr>
            <p:cNvPr id="12" name="Picture 65" descr="DSC00706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4191000" y="4876800"/>
              <a:ext cx="4800600" cy="1628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Text Box 66"/>
            <p:cNvSpPr txBox="1">
              <a:spLocks noChangeArrowheads="1"/>
            </p:cNvSpPr>
            <p:nvPr/>
          </p:nvSpPr>
          <p:spPr bwMode="auto">
            <a:xfrm>
              <a:off x="4679950" y="6132513"/>
              <a:ext cx="17208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 dirty="0" err="1">
                  <a:solidFill>
                    <a:schemeClr val="bg1"/>
                  </a:solidFill>
                </a:rPr>
                <a:t>Resected</a:t>
              </a:r>
              <a:r>
                <a:rPr lang="tr-TR" dirty="0">
                  <a:solidFill>
                    <a:schemeClr val="bg1"/>
                  </a:solidFill>
                </a:rPr>
                <a:t> bone</a:t>
              </a: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7727950" y="6172200"/>
              <a:ext cx="806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 dirty="0" err="1">
                  <a:solidFill>
                    <a:schemeClr val="bg1"/>
                  </a:solidFill>
                </a:rPr>
                <a:t>Fibula</a:t>
              </a:r>
              <a:endParaRPr lang="tr-T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4" descr="mayo skoru"/>
          <p:cNvPicPr>
            <a:picLocks noChangeAspect="1" noChangeArrowheads="1"/>
          </p:cNvPicPr>
          <p:nvPr/>
        </p:nvPicPr>
        <p:blipFill>
          <a:blip r:embed="rId6" cstate="print"/>
          <a:srcRect t="9718"/>
          <a:stretch>
            <a:fillRect/>
          </a:stretch>
        </p:blipFill>
        <p:spPr bwMode="auto">
          <a:xfrm>
            <a:off x="4643438" y="4714884"/>
            <a:ext cx="4038600" cy="15986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8" descr="Resim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8604"/>
            <a:ext cx="3205154" cy="151134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286380" y="857232"/>
            <a:ext cx="2684463" cy="1457325"/>
            <a:chOff x="2928" y="1824"/>
            <a:chExt cx="1743" cy="1084"/>
          </a:xfrm>
        </p:grpSpPr>
        <p:pic>
          <p:nvPicPr>
            <p:cNvPr id="18" name="Picture 10" descr="DSC00703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2928" y="1824"/>
              <a:ext cx="1536" cy="103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3264" y="2352"/>
              <a:ext cx="192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928" y="2704"/>
              <a:ext cx="917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 sz="1200" b="1" dirty="0" err="1">
                  <a:solidFill>
                    <a:schemeClr val="bg1"/>
                  </a:solidFill>
                </a:rPr>
                <a:t>Enbloc</a:t>
              </a:r>
              <a:r>
                <a:rPr lang="tr-TR" sz="1200" b="1" dirty="0">
                  <a:solidFill>
                    <a:schemeClr val="bg1"/>
                  </a:solidFill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</a:rPr>
                <a:t>resection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4176" y="2208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843" y="1996"/>
              <a:ext cx="828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r-TR" sz="1400" b="1" dirty="0">
                  <a:solidFill>
                    <a:schemeClr val="bg1"/>
                  </a:solidFill>
                </a:rPr>
                <a:t>Step </a:t>
              </a:r>
              <a:r>
                <a:rPr lang="tr-TR" sz="1400" b="1" dirty="0" err="1">
                  <a:solidFill>
                    <a:schemeClr val="bg1"/>
                  </a:solidFill>
                </a:rPr>
                <a:t>cut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13" descr="DSC076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4500570"/>
            <a:ext cx="1238181" cy="206692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</Words>
  <PresentationFormat>Ekran Gösterisi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24 Y, Erkek </vt:lpstr>
      <vt:lpstr>Slayt 2</vt:lpstr>
      <vt:lpstr>Slayt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Bahtiyar Demiralp</dc:creator>
  <cp:lastModifiedBy>bdemiralp</cp:lastModifiedBy>
  <cp:revision>3</cp:revision>
  <dcterms:created xsi:type="dcterms:W3CDTF">2013-01-09T07:07:16Z</dcterms:created>
  <dcterms:modified xsi:type="dcterms:W3CDTF">2013-01-09T07:16:39Z</dcterms:modified>
</cp:coreProperties>
</file>