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951" r:id="rId2"/>
  </p:sldMasterIdLst>
  <p:notesMasterIdLst>
    <p:notesMasterId r:id="rId4"/>
  </p:notesMasterIdLst>
  <p:sldIdLst>
    <p:sldId id="524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7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DB823-46D7-4365-B041-74D8ED6FD922}" type="datetimeFigureOut">
              <a:rPr lang="tr-TR" smtClean="0"/>
              <a:pPr/>
              <a:t>09.01.2013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BCDFB-B476-4BF5-A952-7E6BFEE993E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>
              <a:defRPr/>
            </a:pPr>
            <a:fld id="{FEE6DDA3-FCA9-4C06-A8CC-F964F44DF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A6492-F9B6-4383-979D-D97E73564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18B0-4704-4711-9EBC-E3E8D88B3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Bağlayıcı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Oval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C6426-8F2D-4C0F-9249-865FC3D3C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8AF9-94DA-474F-A587-C21B9121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C2AF4-599D-4F41-85DB-2423173C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CEC78-99F4-4E98-87D4-D6FFB062D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Düz Bağlayıcı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7E7F2-A0D3-43EF-B797-595D6C9A6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F2C3-1EA4-4555-95FD-6FEE3F84E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761A7-48F1-4DBD-A41A-8CA911848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4141-7006-4EDA-A1AE-0A209F113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2B3F6-487E-47DD-8CD4-D405C29A9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21FB-6362-4D89-A670-ADDA39E9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D85C-B61F-4E71-B46C-7B0BC28C9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D52D-70E1-4A1C-82F3-BC4D61629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5911-1F60-4E72-B2F6-9E6EDE24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3E742-3543-4DC3-8E5B-88D9B44AE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34FE5-3B8E-413E-8BA5-177F60021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7789F-04E3-4C41-A0DE-C710C1F22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57AF2-F660-4909-86AD-967D2EE06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4AC8-00E0-4DCB-8390-A602C2A46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D4A62-F3D0-4025-80A9-FBECAB83E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1"/>
              </a:buCl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chemeClr val="tx1"/>
              </a:buCl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1"/>
              </a:buClr>
              <a:defRPr sz="1400">
                <a:cs typeface="+mn-cs"/>
              </a:defRPr>
            </a:lvl1pPr>
          </a:lstStyle>
          <a:p>
            <a:pPr>
              <a:defRPr/>
            </a:pPr>
            <a:fld id="{C6F65053-4EB6-4F03-90A2-BCEC8061D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47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F91CF3-BE2F-4649-9819-C1DCA73E7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8" r:id="rId1"/>
    <p:sldLayoutId id="2147484239" r:id="rId2"/>
    <p:sldLayoutId id="2147484249" r:id="rId3"/>
    <p:sldLayoutId id="2147484240" r:id="rId4"/>
    <p:sldLayoutId id="214748425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>
          <a:xfrm>
            <a:off x="1331913" y="2924175"/>
            <a:ext cx="7092950" cy="71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b="1" dirty="0" smtClean="0">
                <a:solidFill>
                  <a:srgbClr val="FFFF00"/>
                </a:solidFill>
              </a:rPr>
              <a:t>(25 Y. E.)-SOL TİBİA PROKSİMALİ DEV HÜCRELİ TÜMÖR – KÜRETAJ-BURR- FENOL- SEMENTLEME</a:t>
            </a:r>
          </a:p>
        </p:txBody>
      </p:sp>
      <p:pic>
        <p:nvPicPr>
          <p:cNvPr id="79875" name="Picture 2" descr="F:\pc\HASTALAR\TÜMÖR- HASTALAR\İHSAN TOPRAK-SOL TİBİA PROKSİMALİ TM. KİTLE-DEV HÜCRELİ TM\DSC08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60588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6" name="Picture 3" descr="F:\pc\HASTALAR\TÜMÖR- HASTALAR\İHSAN TOPRAK-SOL TİBİA PROKSİMALİ TM. KİTLE-DEV HÜCRELİ TM\DSC082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0"/>
            <a:ext cx="2160588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Picture 2" descr="F:\pc\HASTALAR\TÜMÖR- HASTALAR\İHSAN TOPRAK-SOL TİBİA PROKSİMALİ TM. KİTLE-DEV HÜCRELİ TM\DSC082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0"/>
            <a:ext cx="1960563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3" descr="F:\pc\HASTALAR\TÜMÖR- HASTALAR\İHSAN TOPRAK-SOL TİBİA PROKSİMALİ TM. KİTLE-DEV HÜCRELİ TM\DSC082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7375" y="0"/>
            <a:ext cx="2206625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Picture 2" descr="F:\pc\HASTALAR\TÜMÖR- HASTALAR\İHSAN TOPRAK-SOL TİBİA PROKSİMALİ TM. KİTLE-DEV HÜCRELİ TM\DSC0834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6375" y="3644900"/>
            <a:ext cx="2301875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0" name="Picture 3" descr="F:\pc\HASTALAR\TÜMÖR- HASTALAR\İHSAN TOPRAK-SOL TİBİA PROKSİMALİ TM. KİTLE-DEV HÜCRELİ TM\DSC08350.JPG"/>
          <p:cNvPicPr>
            <a:picLocks noChangeAspect="1" noChangeArrowheads="1"/>
          </p:cNvPicPr>
          <p:nvPr/>
        </p:nvPicPr>
        <p:blipFill>
          <a:blip r:embed="rId7" cstate="print"/>
          <a:srcRect r="10667"/>
          <a:stretch>
            <a:fillRect/>
          </a:stretch>
        </p:blipFill>
        <p:spPr bwMode="auto">
          <a:xfrm>
            <a:off x="5148263" y="3644900"/>
            <a:ext cx="2055812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_0179_slide">
  <a:themeElements>
    <a:clrScheme name="050505_grey2 2">
      <a:dk1>
        <a:srgbClr val="000000"/>
      </a:dk1>
      <a:lt1>
        <a:srgbClr val="FFFFFF"/>
      </a:lt1>
      <a:dk2>
        <a:srgbClr val="050505"/>
      </a:dk2>
      <a:lt2>
        <a:srgbClr val="FFFFFF"/>
      </a:lt2>
      <a:accent1>
        <a:srgbClr val="F53F3D"/>
      </a:accent1>
      <a:accent2>
        <a:srgbClr val="FA9FD9"/>
      </a:accent2>
      <a:accent3>
        <a:srgbClr val="AAAAAA"/>
      </a:accent3>
      <a:accent4>
        <a:srgbClr val="DADADA"/>
      </a:accent4>
      <a:accent5>
        <a:srgbClr val="F9AFAF"/>
      </a:accent5>
      <a:accent6>
        <a:srgbClr val="E390C4"/>
      </a:accent6>
      <a:hlink>
        <a:srgbClr val="FFDBDB"/>
      </a:hlink>
      <a:folHlink>
        <a:srgbClr val="FFE5F9"/>
      </a:folHlink>
    </a:clrScheme>
    <a:fontScheme name="050505_grey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50505_grey2 1">
        <a:dk1>
          <a:srgbClr val="000000"/>
        </a:dk1>
        <a:lt1>
          <a:srgbClr val="FFFFFF"/>
        </a:lt1>
        <a:dk2>
          <a:srgbClr val="050505"/>
        </a:dk2>
        <a:lt2>
          <a:srgbClr val="FFFFFF"/>
        </a:lt2>
        <a:accent1>
          <a:srgbClr val="F53F3C"/>
        </a:accent1>
        <a:accent2>
          <a:srgbClr val="FFB2B2"/>
        </a:accent2>
        <a:accent3>
          <a:srgbClr val="AAAAAA"/>
        </a:accent3>
        <a:accent4>
          <a:srgbClr val="DADADA"/>
        </a:accent4>
        <a:accent5>
          <a:srgbClr val="F9AFAF"/>
        </a:accent5>
        <a:accent6>
          <a:srgbClr val="E7A1A1"/>
        </a:accent6>
        <a:hlink>
          <a:srgbClr val="FFE5E5"/>
        </a:hlink>
        <a:folHlink>
          <a:srgbClr val="FFF0F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0505_grey2 2">
        <a:dk1>
          <a:srgbClr val="000000"/>
        </a:dk1>
        <a:lt1>
          <a:srgbClr val="FFFFFF"/>
        </a:lt1>
        <a:dk2>
          <a:srgbClr val="050505"/>
        </a:dk2>
        <a:lt2>
          <a:srgbClr val="FFFFFF"/>
        </a:lt2>
        <a:accent1>
          <a:srgbClr val="F53F3D"/>
        </a:accent1>
        <a:accent2>
          <a:srgbClr val="FA9FD9"/>
        </a:accent2>
        <a:accent3>
          <a:srgbClr val="AAAAAA"/>
        </a:accent3>
        <a:accent4>
          <a:srgbClr val="DADADA"/>
        </a:accent4>
        <a:accent5>
          <a:srgbClr val="F9AFAF"/>
        </a:accent5>
        <a:accent6>
          <a:srgbClr val="E390C4"/>
        </a:accent6>
        <a:hlink>
          <a:srgbClr val="FFDBDB"/>
        </a:hlink>
        <a:folHlink>
          <a:srgbClr val="FFE5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0505_grey2 3">
        <a:dk1>
          <a:srgbClr val="000000"/>
        </a:dk1>
        <a:lt1>
          <a:srgbClr val="FFFFFF"/>
        </a:lt1>
        <a:dk2>
          <a:srgbClr val="050505"/>
        </a:dk2>
        <a:lt2>
          <a:srgbClr val="FFFFFF"/>
        </a:lt2>
        <a:accent1>
          <a:srgbClr val="05BCFF"/>
        </a:accent1>
        <a:accent2>
          <a:srgbClr val="FF5353"/>
        </a:accent2>
        <a:accent3>
          <a:srgbClr val="AAAAAA"/>
        </a:accent3>
        <a:accent4>
          <a:srgbClr val="DADADA"/>
        </a:accent4>
        <a:accent5>
          <a:srgbClr val="AADAFF"/>
        </a:accent5>
        <a:accent6>
          <a:srgbClr val="E74A4A"/>
        </a:accent6>
        <a:hlink>
          <a:srgbClr val="F8FFE5"/>
        </a:hlink>
        <a:folHlink>
          <a:srgbClr val="FFE5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0505_grey2 4">
        <a:dk1>
          <a:srgbClr val="000000"/>
        </a:dk1>
        <a:lt1>
          <a:srgbClr val="FFFFFF"/>
        </a:lt1>
        <a:dk2>
          <a:srgbClr val="050505"/>
        </a:dk2>
        <a:lt2>
          <a:srgbClr val="FFFFFF"/>
        </a:lt2>
        <a:accent1>
          <a:srgbClr val="FFD124"/>
        </a:accent1>
        <a:accent2>
          <a:srgbClr val="41FF1A"/>
        </a:accent2>
        <a:accent3>
          <a:srgbClr val="AAAAAA"/>
        </a:accent3>
        <a:accent4>
          <a:srgbClr val="DADADA"/>
        </a:accent4>
        <a:accent5>
          <a:srgbClr val="FFE5AC"/>
        </a:accent5>
        <a:accent6>
          <a:srgbClr val="3AE716"/>
        </a:accent6>
        <a:hlink>
          <a:srgbClr val="FFE5E7"/>
        </a:hlink>
        <a:folHlink>
          <a:srgbClr val="E7E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0505_grey2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53F3C"/>
        </a:accent1>
        <a:accent2>
          <a:srgbClr val="FFB2B2"/>
        </a:accent2>
        <a:accent3>
          <a:srgbClr val="FFFFFF"/>
        </a:accent3>
        <a:accent4>
          <a:srgbClr val="000000"/>
        </a:accent4>
        <a:accent5>
          <a:srgbClr val="F9AFAF"/>
        </a:accent5>
        <a:accent6>
          <a:srgbClr val="E7A1A1"/>
        </a:accent6>
        <a:hlink>
          <a:srgbClr val="FFE5E5"/>
        </a:hlink>
        <a:folHlink>
          <a:srgbClr val="FFF0F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0505_grey2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53F3D"/>
        </a:accent1>
        <a:accent2>
          <a:srgbClr val="FA9FD9"/>
        </a:accent2>
        <a:accent3>
          <a:srgbClr val="FFFFFF"/>
        </a:accent3>
        <a:accent4>
          <a:srgbClr val="000000"/>
        </a:accent4>
        <a:accent5>
          <a:srgbClr val="F9AFAF"/>
        </a:accent5>
        <a:accent6>
          <a:srgbClr val="E390C4"/>
        </a:accent6>
        <a:hlink>
          <a:srgbClr val="FFDBDB"/>
        </a:hlink>
        <a:folHlink>
          <a:srgbClr val="FFE5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0505_grey2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5BCFF"/>
        </a:accent1>
        <a:accent2>
          <a:srgbClr val="FF5353"/>
        </a:accent2>
        <a:accent3>
          <a:srgbClr val="FFFFFF"/>
        </a:accent3>
        <a:accent4>
          <a:srgbClr val="000000"/>
        </a:accent4>
        <a:accent5>
          <a:srgbClr val="AADAFF"/>
        </a:accent5>
        <a:accent6>
          <a:srgbClr val="E74A4A"/>
        </a:accent6>
        <a:hlink>
          <a:srgbClr val="F8FFE5"/>
        </a:hlink>
        <a:folHlink>
          <a:srgbClr val="FFE5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0505_grey2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124"/>
        </a:accent1>
        <a:accent2>
          <a:srgbClr val="41FF1A"/>
        </a:accent2>
        <a:accent3>
          <a:srgbClr val="FFFFFF"/>
        </a:accent3>
        <a:accent4>
          <a:srgbClr val="000000"/>
        </a:accent4>
        <a:accent5>
          <a:srgbClr val="FFE5AC"/>
        </a:accent5>
        <a:accent6>
          <a:srgbClr val="3AE716"/>
        </a:accent6>
        <a:hlink>
          <a:srgbClr val="FFE5E7"/>
        </a:hlink>
        <a:folHlink>
          <a:srgbClr val="E7E5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med_0179_slide</Template>
  <TotalTime>2128</TotalTime>
  <Words>16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med_0179_slide</vt:lpstr>
      <vt:lpstr>Kağıt</vt:lpstr>
      <vt:lpstr>(25 Y. E.)-SOL TİBİA PROKSİMALİ DEV HÜCRELİ TÜMÖR – KÜRETAJ-BURR- FENOL- SEMENTLEME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KEMİK TÜMÖRLERİ</dc:title>
  <dc:creator>TOSHIBA</dc:creator>
  <cp:lastModifiedBy>bdemiralp</cp:lastModifiedBy>
  <cp:revision>219</cp:revision>
  <dcterms:created xsi:type="dcterms:W3CDTF">2010-03-10T18:57:55Z</dcterms:created>
  <dcterms:modified xsi:type="dcterms:W3CDTF">2013-01-09T07:07:55Z</dcterms:modified>
</cp:coreProperties>
</file>