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31.10.2012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31.10.2012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31.10.2012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31.10.2012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31.10.2012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1225536"/>
          </a:xfrm>
        </p:spPr>
        <p:txBody>
          <a:bodyPr/>
          <a:lstStyle/>
          <a:p>
            <a:r>
              <a:rPr lang="tr-TR" dirty="0" err="1" smtClean="0"/>
              <a:t>Travmatik</a:t>
            </a:r>
            <a:r>
              <a:rPr lang="tr-TR" dirty="0" smtClean="0"/>
              <a:t> </a:t>
            </a:r>
            <a:r>
              <a:rPr lang="tr-TR" smtClean="0"/>
              <a:t>Diz </a:t>
            </a:r>
            <a:r>
              <a:rPr lang="tr-TR" smtClean="0"/>
              <a:t>Ankilozu</a:t>
            </a:r>
            <a:endParaRPr lang="tr-TR" dirty="0"/>
          </a:p>
        </p:txBody>
      </p:sp>
      <p:pic>
        <p:nvPicPr>
          <p:cNvPr id="1026" name="Picture 2" descr="C:\Users\Bahtiyar Demiralp\Desktop\web\ferhat gursoy\IMG_5819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5916" r="5640"/>
          <a:stretch>
            <a:fillRect/>
          </a:stretch>
        </p:blipFill>
        <p:spPr bwMode="auto">
          <a:xfrm rot="16200000">
            <a:off x="690550" y="2514209"/>
            <a:ext cx="3571901" cy="26868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1027" name="Picture 3" descr="C:\Users\Bahtiyar Demiralp\Desktop\web\ferhat gursoy\IMG_582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 l="7684" r="3872"/>
          <a:stretch>
            <a:fillRect/>
          </a:stretch>
        </p:blipFill>
        <p:spPr bwMode="auto">
          <a:xfrm rot="16200000">
            <a:off x="4881550" y="2442771"/>
            <a:ext cx="3571901" cy="26868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Adam </a:t>
            </a:r>
            <a:r>
              <a:rPr lang="tr-TR" dirty="0" err="1" smtClean="0"/>
              <a:t>Frame</a:t>
            </a:r>
            <a:r>
              <a:rPr lang="tr-TR" dirty="0" smtClean="0"/>
              <a:t> ile </a:t>
            </a:r>
            <a:r>
              <a:rPr lang="tr-TR" dirty="0" err="1" smtClean="0"/>
              <a:t>Artrodez</a:t>
            </a:r>
            <a:r>
              <a:rPr lang="tr-TR" dirty="0" smtClean="0"/>
              <a:t> Ameliyatı</a:t>
            </a:r>
            <a:endParaRPr lang="tr-TR" dirty="0"/>
          </a:p>
        </p:txBody>
      </p:sp>
      <p:pic>
        <p:nvPicPr>
          <p:cNvPr id="2050" name="Picture 2" descr="C:\Users\Bahtiyar Demiralp\Desktop\web\ferhat gursoy\IMG_5825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57200" y="2519763"/>
            <a:ext cx="4038600" cy="26868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  <p:pic>
        <p:nvPicPr>
          <p:cNvPr id="2051" name="Picture 3" descr="C:\Users\Bahtiyar Demiralp\Desktop\web\ferhat gursoy\IMG_5826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648200" y="2519763"/>
            <a:ext cx="4038600" cy="2686837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Klinik Görüntü</a:t>
            </a:r>
            <a:endParaRPr lang="tr-TR" dirty="0"/>
          </a:p>
        </p:txBody>
      </p:sp>
      <p:pic>
        <p:nvPicPr>
          <p:cNvPr id="3074" name="Picture 2" descr="C:\Users\Bahtiyar Demiralp\Desktop\web\ferhat gursoy\IMG_6992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16200000">
            <a:off x="457200" y="2519763"/>
            <a:ext cx="4038600" cy="2686837"/>
          </a:xfrm>
          <a:prstGeom prst="rect">
            <a:avLst/>
          </a:prstGeom>
          <a:noFill/>
        </p:spPr>
      </p:pic>
      <p:pic>
        <p:nvPicPr>
          <p:cNvPr id="3075" name="Picture 3" descr="C:\Users\Bahtiyar Demiralp\Desktop\web\ferhat gursoy\IMG_699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 rot="16200000">
            <a:off x="4648200" y="2519763"/>
            <a:ext cx="4038600" cy="26868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Tedavi Sonu </a:t>
            </a:r>
            <a:r>
              <a:rPr lang="tr-TR" dirty="0" err="1" smtClean="0"/>
              <a:t>Artrodez</a:t>
            </a: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5122" name="Picture 2" descr="C:\Users\Bahtiyar Demiralp\Desktop\web\ferhat gursoy\IMG_8377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5915" t="2222" r="5350"/>
          <a:stretch>
            <a:fillRect/>
          </a:stretch>
        </p:blipFill>
        <p:spPr bwMode="auto">
          <a:xfrm rot="16200000">
            <a:off x="2499591" y="2286699"/>
            <a:ext cx="4287694" cy="3143272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13</Words>
  <PresentationFormat>Ekran Gösterisi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5" baseType="lpstr">
      <vt:lpstr>Ofis Teması</vt:lpstr>
      <vt:lpstr>Travmatik Diz Ankilozu</vt:lpstr>
      <vt:lpstr>Adam Frame ile Artrodez Ameliyatı</vt:lpstr>
      <vt:lpstr>Klinik Görüntü</vt:lpstr>
      <vt:lpstr>Tedavi Sonu Artrodez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Bahtiyar Demiralp</dc:creator>
  <cp:lastModifiedBy>mtezer</cp:lastModifiedBy>
  <cp:revision>3</cp:revision>
  <dcterms:created xsi:type="dcterms:W3CDTF">2011-08-31T19:06:55Z</dcterms:created>
  <dcterms:modified xsi:type="dcterms:W3CDTF">2012-10-31T13:33:18Z</dcterms:modified>
</cp:coreProperties>
</file>